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59" r:id="rId5"/>
    <p:sldId id="2147483290" r:id="rId6"/>
    <p:sldId id="280" r:id="rId7"/>
    <p:sldId id="279" r:id="rId8"/>
    <p:sldId id="281" r:id="rId9"/>
    <p:sldId id="282" r:id="rId10"/>
    <p:sldId id="283" r:id="rId11"/>
    <p:sldId id="284" r:id="rId12"/>
    <p:sldId id="285" r:id="rId13"/>
    <p:sldId id="286" r:id="rId14"/>
    <p:sldId id="2147483619" r:id="rId15"/>
    <p:sldId id="214748362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F8C6A04-D1D1-7074-487F-373330C82D92}" name="Matt Mitchell" initials="MM" userId="S::mmitchel@adobe.com::b8a0ac73-1a05-4b79-940e-fce3d657c854" providerId="AD"/>
  <p188:author id="{A5EFDF0E-F651-50AA-C239-0A9DAC89A2F4}" name="Lilit Mkrtchyan" initials="LM" userId="S::lilitm@adobe.com::326dc1e0-e5fd-4e04-9cc9-4cc563378fa2" providerId="AD"/>
  <p188:author id="{A7B2F724-8DFC-87A9-8917-3698007886CF}" name="Anna Asatryan" initials="AA" userId="S::asatryan@adobe.com::b7957851-2d6b-4998-ae64-a9f7f046f1fb" providerId="AD"/>
  <p188:author id="{1E8FE53B-B853-AEA1-D144-6E9C8004760D}" name="Nichole Vargas" initials="NV" userId="S::nicholev@adobe.com::f1a6572b-505f-481f-b06b-4a70260e373e" providerId="AD"/>
  <p188:author id="{6E83DA42-A4D8-0773-EA48-74800BB70EBE}" name="Nare Muradyan" initials="NM" userId="S::nmuradyan@adobe.com::6585ff56-3d82-48c1-a41b-9deb3816e03d" providerId="AD"/>
  <p188:author id="{B1402149-D40E-D732-033F-F975BE817C35}" name="Richard Whitehead" initials="RW" userId="S::richardw@adobe.com::be7c0cb0-7593-4e48-a366-3826e72c048f" providerId="AD"/>
  <p188:author id="{436C7051-896C-57CD-9438-8343C19B8AE0}" name="Etienne Bosch" initials="EB" userId="S::etienneb@adobe.com::030c8ee1-9127-4064-889f-75a00a2a56f1" providerId="AD"/>
  <p188:author id="{0057B05E-49D4-BB26-A1D8-862C03BFE49B}" name="Khachatur Sedrakyan" initials="" userId="S::ksedrakyan@adobe.com::076a4374-e9d5-4fca-b9c9-a1644b637ac2" providerId="AD"/>
  <p188:author id="{C5F3EB63-F5DF-69D1-2483-F6EB98255607}" name="Scott Benson" initials="SB" userId="S::sbenson@adobe.com::6f303af4-d7c5-44d2-a3ee-37dd900ea180" providerId="AD"/>
  <p188:author id="{7BB6A76D-C20B-5519-50D7-D9E542917D66}" name="Cynthia Boon" initials="CB" userId="S::boon@adobe.com::f9409516-b133-46e0-baed-c8f1c259304b" providerId="AD"/>
  <p188:author id="{5B678D75-604B-8512-6CEE-52F9F9A2F29B}" name="Julia Capeloto" initials="JC" userId="S::capeloto@adobe.com::95f4d369-df56-44d4-9eda-6675faac5294" providerId="AD"/>
  <p188:author id="{62FEEB9E-68E1-78F1-FA4D-5F43E3A99159}" name="Jason Franklin" initials="JF" userId="S::jafrankl@adobe.com::c87865dd-5e39-4fa6-b97b-9351161e8d13" providerId="AD"/>
  <p188:author id="{846B0DAD-8DC0-4035-97C6-4052B05A4C2A}" name="Alina Wilson" initials="" userId="S::alinaw@adobe.com::d22d601a-df41-45dd-af1b-d46b67c62220" providerId="AD"/>
  <p188:author id="{02AFC6BE-1F71-49A1-BF8F-AE958539EC78}" name="Julie Johnson" initials="" userId="S::juljohns@adobe.com::95cded31-9fa7-482c-aa13-b65e5a09739c" providerId="AD"/>
  <p188:author id="{4FB0E6C2-01E0-902D-6EB3-355F2E61CDF0}" name="Wendy Grim" initials="WG" userId="S::wgrim@adobe.com::a6aac728-d695-48c0-b541-bdb4f8e8beac" providerId="AD"/>
  <p188:author id="{DF991CC5-940B-BD07-79CB-688BEB5B8D5A}" name="Andrea Fernandez" initials="AF" userId="S::anfernan@adobe.com::ad2c4036-46b9-437b-93ee-9c9a5c1da7ba" providerId="AD"/>
  <p188:author id="{A6CCB1C5-7BFB-FB57-00D9-A021E39B217F}" name="Jeremy Flores" initials="" userId="S::jeremyf@adobe.com::a5c4d9ac-6466-4bbe-b110-e7da095e806e" providerId="AD"/>
  <p188:author id="{C7D0EEC7-1583-B5F0-D1CC-89CAF758F3AB}" name="Macie De Stefano" initials="" userId="S::mskipwit@adobe.com::b2abbf78-f550-46cd-8677-9f9278058538" providerId="AD"/>
  <p188:author id="{4EA43CD7-4AA5-66D8-31DF-4A94CE960D5C}" name="Kristina Hayes" initials="" userId="S::khayes@adobe.com::01a319c7-99cb-4c61-91d9-188fe1552af7" providerId="AD"/>
  <p188:author id="{537344D8-3D9F-045A-15EF-38CF07B7A451}" name="Vazgen Babayan" initials="VB" userId="S::vazgenb@adobe.com::6dddb0f3-7ef8-43c1-bc4f-cd28dd998631" providerId="AD"/>
  <p188:author id="{00624ED9-AAF1-1F64-6E8B-92B7B5A9A58D}" name="Jonah McGee" initials="" userId="S::jonahm@adobe.com::84026255-9119-4b4f-ac27-de5b9a294996" providerId="AD"/>
  <p188:author id="{3CEB46F6-4FBA-8186-5C6D-F90DA070BB7F}" name="Caroline Ossmann" initials="" userId="S::ossmann@adobe.com::fd4aa3a1-2616-4408-bd16-b43be64c4935" providerId="AD"/>
  <p188:author id="{AD0BCDF7-926F-9D55-09F2-1AED4D71C259}" name="Patrick Muir" initials="PM" userId="S::muir@adobe.com::a4e257f1-11c8-4c0b-b86c-78c4a89cb616" providerId="AD"/>
  <p188:author id="{49CD49FA-4EC1-EF6E-A6F7-6F1A26F61B32}" name="Ben Robbins" initials="BR" userId="S::benjaminr@adobe.com::739656da-2909-4134-bbaa-5795fd6c7a3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44007"/>
    <a:srgbClr val="604E00"/>
    <a:srgbClr val="044024"/>
    <a:srgbClr val="0F4F55"/>
    <a:srgbClr val="172762"/>
    <a:srgbClr val="41245B"/>
    <a:srgbClr val="642850"/>
    <a:srgbClr val="FF66CC"/>
    <a:srgbClr val="A55BE8"/>
    <a:srgbClr val="3A63F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4C1D08-F168-61FC-603A-0633D72368F5}" v="470" dt="2025-09-30T01:36:11.883"/>
    <p1510:client id="{4192B664-2DA5-E351-3890-9E4A3C10553E}" v="848" dt="2025-09-30T21:44:49.492"/>
    <p1510:client id="{601490FC-D9EC-7F1B-CD0A-0FE229CB41F5}" v="371" dt="2025-09-30T14:44:53.498"/>
    <p1510:client id="{CC3AA1F8-1A0A-48C3-EFB8-6F85AD34333D}" v="1" dt="2025-09-30T19:46:36.593"/>
    <p1510:client id="{E1D872BD-E166-F3FF-F348-5282E4458234}" v="513" dt="2025-09-30T14:56:21.558"/>
    <p1510:client id="{EC6D5192-086A-881C-4918-14EC88964AB8}" v="1636" dt="2025-10-01T13:24:18.15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3F1930-641F-47E7-A0EC-FF19713D6D7E}" type="datetimeFigureOut">
              <a:rPr lang="en-US" smtClean="0"/>
              <a:t>10/1/2025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BB79AF-D22A-4E5D-9392-72114F6AB7F4}" type="slidenum">
              <a:rPr lang="en-US" smtClean="0"/>
              <a:t>‹#›</a:t>
            </a:fld>
            <a:endParaRPr lang="en-US"/>
          </a:p>
        </p:txBody>
      </p:sp>
    </p:spTree>
    <p:extLst>
      <p:ext uri="{BB962C8B-B14F-4D97-AF65-F5344CB8AC3E}">
        <p14:creationId xmlns:p14="http://schemas.microsoft.com/office/powerpoint/2010/main" val="25913181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FBB79AF-D22A-4E5D-9392-72114F6AB7F4}" type="slidenum">
              <a:rPr lang="en-US" smtClean="0"/>
              <a:t>2</a:t>
            </a:fld>
            <a:endParaRPr lang="en-US"/>
          </a:p>
        </p:txBody>
      </p:sp>
    </p:spTree>
    <p:extLst>
      <p:ext uri="{BB962C8B-B14F-4D97-AF65-F5344CB8AC3E}">
        <p14:creationId xmlns:p14="http://schemas.microsoft.com/office/powerpoint/2010/main" val="18049996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
    <p:bg>
      <p:bgPr>
        <a:solidFill>
          <a:srgbClr val="EB1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78697-148C-E5F7-1EF7-EE332DEF0CA5}"/>
              </a:ext>
            </a:extLst>
          </p:cNvPr>
          <p:cNvSpPr>
            <a:spLocks noGrp="1"/>
          </p:cNvSpPr>
          <p:nvPr>
            <p:ph type="ctrTitle"/>
          </p:nvPr>
        </p:nvSpPr>
        <p:spPr>
          <a:xfrm>
            <a:off x="609600" y="1122363"/>
            <a:ext cx="10972800" cy="2387600"/>
          </a:xfrm>
        </p:spPr>
        <p:txBody>
          <a:bodyPr lIns="0" rIns="0" anchor="b">
            <a:noAutofit/>
          </a:bodyPr>
          <a:lstStyle>
            <a:lvl1pPr algn="l">
              <a:lnSpc>
                <a:spcPct val="80000"/>
              </a:lnSpc>
              <a:defRPr sz="7700" spc="-120" baseline="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70550909-4DC4-B1F0-6047-92EEC94F9109}"/>
              </a:ext>
            </a:extLst>
          </p:cNvPr>
          <p:cNvSpPr>
            <a:spLocks noGrp="1"/>
          </p:cNvSpPr>
          <p:nvPr>
            <p:ph type="subTitle" idx="1"/>
          </p:nvPr>
        </p:nvSpPr>
        <p:spPr>
          <a:xfrm>
            <a:off x="609600" y="3602038"/>
            <a:ext cx="10972800" cy="1655762"/>
          </a:xfrm>
        </p:spPr>
        <p:txBody>
          <a:bodyPr lIns="0" rIns="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4" name="Picture 3" descr="A white letter o on a black background&#10;&#10;Description automatically generated">
            <a:extLst>
              <a:ext uri="{FF2B5EF4-FFF2-40B4-BE49-F238E27FC236}">
                <a16:creationId xmlns:a16="http://schemas.microsoft.com/office/drawing/2014/main" id="{E695AAB3-D968-696B-8D8D-3D752EF759D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9000" y="5997508"/>
            <a:ext cx="1316736" cy="318211"/>
          </a:xfrm>
          <a:prstGeom prst="rect">
            <a:avLst/>
          </a:prstGeom>
        </p:spPr>
      </p:pic>
    </p:spTree>
    <p:extLst>
      <p:ext uri="{BB962C8B-B14F-4D97-AF65-F5344CB8AC3E}">
        <p14:creationId xmlns:p14="http://schemas.microsoft.com/office/powerpoint/2010/main" val="2398346418"/>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lumns - Content">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61C88EF-1F16-59C4-60F1-8DC431E7074D}"/>
              </a:ext>
            </a:extLst>
          </p:cNvPr>
          <p:cNvSpPr>
            <a:spLocks noGrp="1"/>
          </p:cNvSpPr>
          <p:nvPr>
            <p:ph type="title"/>
          </p:nvPr>
        </p:nvSpPr>
        <p:spPr>
          <a:xfrm>
            <a:off x="609600" y="264085"/>
            <a:ext cx="10972800" cy="946389"/>
          </a:xfrm>
        </p:spPr>
        <p:txBody>
          <a:bodyPr lIns="0" rIns="0"/>
          <a:lstStyle/>
          <a:p>
            <a:r>
              <a:rPr lang="en-US"/>
              <a:t>Click to edit Master title style</a:t>
            </a:r>
          </a:p>
        </p:txBody>
      </p:sp>
      <p:sp>
        <p:nvSpPr>
          <p:cNvPr id="3" name="Content Placeholder 1">
            <a:extLst>
              <a:ext uri="{FF2B5EF4-FFF2-40B4-BE49-F238E27FC236}">
                <a16:creationId xmlns:a16="http://schemas.microsoft.com/office/drawing/2014/main" id="{CE0A96FB-B9EB-8DE6-BE7F-8E9AFB7E338E}"/>
              </a:ext>
            </a:extLst>
          </p:cNvPr>
          <p:cNvSpPr>
            <a:spLocks noGrp="1"/>
          </p:cNvSpPr>
          <p:nvPr>
            <p:ph idx="1"/>
          </p:nvPr>
        </p:nvSpPr>
        <p:spPr>
          <a:xfrm>
            <a:off x="609600" y="1334324"/>
            <a:ext cx="4937760" cy="4992624"/>
          </a:xfrm>
        </p:spPr>
        <p:txBody>
          <a:bodyPr lIns="0" rIns="0"/>
          <a:lstStyle>
            <a:lvl1pPr>
              <a:lnSpc>
                <a:spcPct val="110000"/>
              </a:lnSpc>
              <a:spcBef>
                <a:spcPts val="1200"/>
              </a:spcBef>
              <a:defRPr/>
            </a:lvl1pPr>
            <a:lvl2pPr>
              <a:lnSpc>
                <a:spcPct val="110000"/>
              </a:lnSpc>
              <a:spcBef>
                <a:spcPts val="1200"/>
              </a:spcBef>
              <a:defRPr/>
            </a:lvl2pPr>
            <a:lvl3pPr>
              <a:lnSpc>
                <a:spcPct val="110000"/>
              </a:lnSpc>
              <a:spcBef>
                <a:spcPts val="1200"/>
              </a:spcBef>
              <a:defRPr/>
            </a:lvl3pPr>
            <a:lvl4pPr>
              <a:lnSpc>
                <a:spcPct val="110000"/>
              </a:lnSpc>
              <a:spcBef>
                <a:spcPts val="1200"/>
              </a:spcBef>
              <a:defRPr/>
            </a:lvl4pPr>
            <a:lvl5pPr>
              <a:lnSpc>
                <a:spcPct val="110000"/>
              </a:lnSpc>
              <a:spcBef>
                <a:spcPts val="1200"/>
              </a:spcBef>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Content Placeholder 2">
            <a:extLst>
              <a:ext uri="{FF2B5EF4-FFF2-40B4-BE49-F238E27FC236}">
                <a16:creationId xmlns:a16="http://schemas.microsoft.com/office/drawing/2014/main" id="{3E2CAF97-6BD0-1BB9-D026-84213B160DB4}"/>
              </a:ext>
            </a:extLst>
          </p:cNvPr>
          <p:cNvSpPr>
            <a:spLocks noGrp="1"/>
          </p:cNvSpPr>
          <p:nvPr>
            <p:ph idx="13"/>
          </p:nvPr>
        </p:nvSpPr>
        <p:spPr>
          <a:xfrm>
            <a:off x="6644640" y="1334324"/>
            <a:ext cx="4937760" cy="4992624"/>
          </a:xfrm>
        </p:spPr>
        <p:txBody>
          <a:bodyPr lIns="0" rIns="0"/>
          <a:lstStyle>
            <a:lvl1pPr>
              <a:lnSpc>
                <a:spcPct val="110000"/>
              </a:lnSpc>
              <a:spcBef>
                <a:spcPts val="1200"/>
              </a:spcBef>
              <a:defRPr/>
            </a:lvl1pPr>
            <a:lvl2pPr>
              <a:lnSpc>
                <a:spcPct val="110000"/>
              </a:lnSpc>
              <a:spcBef>
                <a:spcPts val="1200"/>
              </a:spcBef>
              <a:defRPr/>
            </a:lvl2pPr>
            <a:lvl3pPr>
              <a:lnSpc>
                <a:spcPct val="110000"/>
              </a:lnSpc>
              <a:spcBef>
                <a:spcPts val="1200"/>
              </a:spcBef>
              <a:defRPr/>
            </a:lvl3pPr>
            <a:lvl4pPr>
              <a:lnSpc>
                <a:spcPct val="110000"/>
              </a:lnSpc>
              <a:spcBef>
                <a:spcPts val="1200"/>
              </a:spcBef>
              <a:defRPr/>
            </a:lvl4pPr>
            <a:lvl5pPr>
              <a:lnSpc>
                <a:spcPct val="110000"/>
              </a:lnSpc>
              <a:spcBef>
                <a:spcPts val="1200"/>
              </a:spcBef>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8">
            <a:extLst>
              <a:ext uri="{FF2B5EF4-FFF2-40B4-BE49-F238E27FC236}">
                <a16:creationId xmlns:a16="http://schemas.microsoft.com/office/drawing/2014/main" id="{06E773C5-DC8F-B04C-E4BB-8999DF0AA14C}"/>
              </a:ext>
            </a:extLst>
          </p:cNvPr>
          <p:cNvSpPr>
            <a:spLocks noGrp="1"/>
          </p:cNvSpPr>
          <p:nvPr>
            <p:ph type="ftr" sz="quarter" idx="11"/>
          </p:nvPr>
        </p:nvSpPr>
        <p:spPr/>
        <p:txBody>
          <a:bodyPr/>
          <a:lstStyle/>
          <a:p>
            <a:endParaRPr lang="en-US"/>
          </a:p>
        </p:txBody>
      </p:sp>
      <p:sp>
        <p:nvSpPr>
          <p:cNvPr id="10" name="Slide Number Placeholder 9">
            <a:extLst>
              <a:ext uri="{FF2B5EF4-FFF2-40B4-BE49-F238E27FC236}">
                <a16:creationId xmlns:a16="http://schemas.microsoft.com/office/drawing/2014/main" id="{4AB0C947-85B1-6F73-8F85-916BD597533B}"/>
              </a:ext>
            </a:extLst>
          </p:cNvPr>
          <p:cNvSpPr>
            <a:spLocks noGrp="1"/>
          </p:cNvSpPr>
          <p:nvPr>
            <p:ph type="sldNum" sz="quarter" idx="12"/>
          </p:nvPr>
        </p:nvSpPr>
        <p:spPr/>
        <p:txBody>
          <a:bodyPr/>
          <a:lstStyle/>
          <a:p>
            <a:pPr algn="r"/>
            <a:fld id="{DEC9D0C1-7FBA-40E3-98AB-77B8E8CCE3DF}" type="slidenum">
              <a:rPr lang="en-US" smtClean="0"/>
              <a:pPr algn="r"/>
              <a:t>‹#›</a:t>
            </a:fld>
            <a:endParaRPr lang="en-US"/>
          </a:p>
        </p:txBody>
      </p:sp>
      <p:sp>
        <p:nvSpPr>
          <p:cNvPr id="8" name="Date Placeholder 7">
            <a:extLst>
              <a:ext uri="{FF2B5EF4-FFF2-40B4-BE49-F238E27FC236}">
                <a16:creationId xmlns:a16="http://schemas.microsoft.com/office/drawing/2014/main" id="{318E7064-6C65-CE7F-C31F-A4F12EC5D7B1}"/>
              </a:ext>
            </a:extLst>
          </p:cNvPr>
          <p:cNvSpPr>
            <a:spLocks noGrp="1"/>
          </p:cNvSpPr>
          <p:nvPr>
            <p:ph type="dt" sz="half" idx="10"/>
          </p:nvPr>
        </p:nvSpPr>
        <p:spPr/>
        <p:txBody>
          <a:bodyPr/>
          <a:lstStyle/>
          <a:p>
            <a:fld id="{CF8793A5-113A-48A7-BCE0-7936F08DA48F}" type="datetime1">
              <a:rPr lang="en-US" smtClean="0"/>
              <a:t>10/1/2025</a:t>
            </a:fld>
            <a:endParaRPr lang="en-US"/>
          </a:p>
        </p:txBody>
      </p:sp>
    </p:spTree>
    <p:extLst>
      <p:ext uri="{BB962C8B-B14F-4D97-AF65-F5344CB8AC3E}">
        <p14:creationId xmlns:p14="http://schemas.microsoft.com/office/powerpoint/2010/main" val="4060606285"/>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ree Columns - Content">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61C88EF-1F16-59C4-60F1-8DC431E7074D}"/>
              </a:ext>
            </a:extLst>
          </p:cNvPr>
          <p:cNvSpPr>
            <a:spLocks noGrp="1"/>
          </p:cNvSpPr>
          <p:nvPr>
            <p:ph type="title"/>
          </p:nvPr>
        </p:nvSpPr>
        <p:spPr>
          <a:xfrm>
            <a:off x="609600" y="264085"/>
            <a:ext cx="10972800" cy="946389"/>
          </a:xfrm>
        </p:spPr>
        <p:txBody>
          <a:bodyPr lIns="0" rIns="0"/>
          <a:lstStyle/>
          <a:p>
            <a:r>
              <a:rPr lang="en-US"/>
              <a:t>Click to edit Master title style</a:t>
            </a:r>
          </a:p>
        </p:txBody>
      </p:sp>
      <p:sp>
        <p:nvSpPr>
          <p:cNvPr id="3" name="Content Placeholder 1">
            <a:extLst>
              <a:ext uri="{FF2B5EF4-FFF2-40B4-BE49-F238E27FC236}">
                <a16:creationId xmlns:a16="http://schemas.microsoft.com/office/drawing/2014/main" id="{CE0A96FB-B9EB-8DE6-BE7F-8E9AFB7E338E}"/>
              </a:ext>
            </a:extLst>
          </p:cNvPr>
          <p:cNvSpPr>
            <a:spLocks noGrp="1"/>
          </p:cNvSpPr>
          <p:nvPr>
            <p:ph idx="1"/>
          </p:nvPr>
        </p:nvSpPr>
        <p:spPr>
          <a:xfrm>
            <a:off x="612648" y="1334324"/>
            <a:ext cx="3200400" cy="4992624"/>
          </a:xfrm>
        </p:spPr>
        <p:txBody>
          <a:bodyPr lIns="0" rIns="0"/>
          <a:lstStyle>
            <a:lvl1pPr>
              <a:lnSpc>
                <a:spcPct val="110000"/>
              </a:lnSpc>
              <a:spcBef>
                <a:spcPts val="1200"/>
              </a:spcBef>
              <a:defRPr sz="1600"/>
            </a:lvl1pPr>
            <a:lvl2pPr>
              <a:lnSpc>
                <a:spcPct val="110000"/>
              </a:lnSpc>
              <a:spcBef>
                <a:spcPts val="1200"/>
              </a:spcBef>
              <a:defRPr sz="1400"/>
            </a:lvl2pPr>
            <a:lvl3pPr>
              <a:lnSpc>
                <a:spcPct val="110000"/>
              </a:lnSpc>
              <a:spcBef>
                <a:spcPts val="1200"/>
              </a:spcBef>
              <a:defRPr sz="1200"/>
            </a:lvl3pPr>
            <a:lvl4pPr>
              <a:lnSpc>
                <a:spcPct val="110000"/>
              </a:lnSpc>
              <a:spcBef>
                <a:spcPts val="1200"/>
              </a:spcBef>
              <a:defRPr sz="1200"/>
            </a:lvl4pPr>
            <a:lvl5pPr>
              <a:lnSpc>
                <a:spcPct val="110000"/>
              </a:lnSpc>
              <a:spcBef>
                <a:spcPts val="1200"/>
              </a:spcBef>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Content Placeholder 2">
            <a:extLst>
              <a:ext uri="{FF2B5EF4-FFF2-40B4-BE49-F238E27FC236}">
                <a16:creationId xmlns:a16="http://schemas.microsoft.com/office/drawing/2014/main" id="{3E2CAF97-6BD0-1BB9-D026-84213B160DB4}"/>
              </a:ext>
            </a:extLst>
          </p:cNvPr>
          <p:cNvSpPr>
            <a:spLocks noGrp="1"/>
          </p:cNvSpPr>
          <p:nvPr>
            <p:ph idx="13"/>
          </p:nvPr>
        </p:nvSpPr>
        <p:spPr>
          <a:xfrm>
            <a:off x="4497324" y="1334324"/>
            <a:ext cx="3200400" cy="4992624"/>
          </a:xfrm>
        </p:spPr>
        <p:txBody>
          <a:bodyPr lIns="0" rIns="0"/>
          <a:lstStyle>
            <a:lvl1pPr>
              <a:lnSpc>
                <a:spcPct val="110000"/>
              </a:lnSpc>
              <a:spcBef>
                <a:spcPts val="1200"/>
              </a:spcBef>
              <a:defRPr sz="1600"/>
            </a:lvl1pPr>
            <a:lvl2pPr>
              <a:lnSpc>
                <a:spcPct val="110000"/>
              </a:lnSpc>
              <a:spcBef>
                <a:spcPts val="1200"/>
              </a:spcBef>
              <a:defRPr sz="1400"/>
            </a:lvl2pPr>
            <a:lvl3pPr>
              <a:lnSpc>
                <a:spcPct val="110000"/>
              </a:lnSpc>
              <a:spcBef>
                <a:spcPts val="1200"/>
              </a:spcBef>
              <a:defRPr sz="1200"/>
            </a:lvl3pPr>
            <a:lvl4pPr>
              <a:lnSpc>
                <a:spcPct val="110000"/>
              </a:lnSpc>
              <a:spcBef>
                <a:spcPts val="1200"/>
              </a:spcBef>
              <a:defRPr sz="1200"/>
            </a:lvl4pPr>
            <a:lvl5pPr>
              <a:lnSpc>
                <a:spcPct val="110000"/>
              </a:lnSpc>
              <a:spcBef>
                <a:spcPts val="1200"/>
              </a:spcBef>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F2B90CB-0423-5C9F-6F8B-19720127AC9E}"/>
              </a:ext>
            </a:extLst>
          </p:cNvPr>
          <p:cNvSpPr>
            <a:spLocks noGrp="1"/>
          </p:cNvSpPr>
          <p:nvPr>
            <p:ph idx="14"/>
          </p:nvPr>
        </p:nvSpPr>
        <p:spPr>
          <a:xfrm>
            <a:off x="8382000" y="1334324"/>
            <a:ext cx="3200400" cy="4992624"/>
          </a:xfrm>
        </p:spPr>
        <p:txBody>
          <a:bodyPr lIns="0" rIns="0"/>
          <a:lstStyle>
            <a:lvl1pPr>
              <a:lnSpc>
                <a:spcPct val="110000"/>
              </a:lnSpc>
              <a:spcBef>
                <a:spcPts val="1200"/>
              </a:spcBef>
              <a:defRPr sz="1600"/>
            </a:lvl1pPr>
            <a:lvl2pPr>
              <a:lnSpc>
                <a:spcPct val="110000"/>
              </a:lnSpc>
              <a:spcBef>
                <a:spcPts val="1200"/>
              </a:spcBef>
              <a:defRPr sz="1400"/>
            </a:lvl2pPr>
            <a:lvl3pPr>
              <a:lnSpc>
                <a:spcPct val="110000"/>
              </a:lnSpc>
              <a:spcBef>
                <a:spcPts val="1200"/>
              </a:spcBef>
              <a:defRPr sz="1200"/>
            </a:lvl3pPr>
            <a:lvl4pPr>
              <a:lnSpc>
                <a:spcPct val="110000"/>
              </a:lnSpc>
              <a:spcBef>
                <a:spcPts val="1200"/>
              </a:spcBef>
              <a:defRPr sz="1200"/>
            </a:lvl4pPr>
            <a:lvl5pPr>
              <a:lnSpc>
                <a:spcPct val="110000"/>
              </a:lnSpc>
              <a:spcBef>
                <a:spcPts val="1200"/>
              </a:spcBef>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8">
            <a:extLst>
              <a:ext uri="{FF2B5EF4-FFF2-40B4-BE49-F238E27FC236}">
                <a16:creationId xmlns:a16="http://schemas.microsoft.com/office/drawing/2014/main" id="{06E773C5-DC8F-B04C-E4BB-8999DF0AA14C}"/>
              </a:ext>
            </a:extLst>
          </p:cNvPr>
          <p:cNvSpPr>
            <a:spLocks noGrp="1"/>
          </p:cNvSpPr>
          <p:nvPr>
            <p:ph type="ftr" sz="quarter" idx="11"/>
          </p:nvPr>
        </p:nvSpPr>
        <p:spPr/>
        <p:txBody>
          <a:bodyPr/>
          <a:lstStyle/>
          <a:p>
            <a:endParaRPr lang="en-US"/>
          </a:p>
        </p:txBody>
      </p:sp>
      <p:sp>
        <p:nvSpPr>
          <p:cNvPr id="10" name="Slide Number Placeholder 9">
            <a:extLst>
              <a:ext uri="{FF2B5EF4-FFF2-40B4-BE49-F238E27FC236}">
                <a16:creationId xmlns:a16="http://schemas.microsoft.com/office/drawing/2014/main" id="{4AB0C947-85B1-6F73-8F85-916BD597533B}"/>
              </a:ext>
            </a:extLst>
          </p:cNvPr>
          <p:cNvSpPr>
            <a:spLocks noGrp="1"/>
          </p:cNvSpPr>
          <p:nvPr>
            <p:ph type="sldNum" sz="quarter" idx="12"/>
          </p:nvPr>
        </p:nvSpPr>
        <p:spPr/>
        <p:txBody>
          <a:bodyPr/>
          <a:lstStyle/>
          <a:p>
            <a:pPr algn="r"/>
            <a:fld id="{DEC9D0C1-7FBA-40E3-98AB-77B8E8CCE3DF}" type="slidenum">
              <a:rPr lang="en-US" smtClean="0"/>
              <a:pPr algn="r"/>
              <a:t>‹#›</a:t>
            </a:fld>
            <a:endParaRPr lang="en-US"/>
          </a:p>
        </p:txBody>
      </p:sp>
      <p:sp>
        <p:nvSpPr>
          <p:cNvPr id="8" name="Date Placeholder 7">
            <a:extLst>
              <a:ext uri="{FF2B5EF4-FFF2-40B4-BE49-F238E27FC236}">
                <a16:creationId xmlns:a16="http://schemas.microsoft.com/office/drawing/2014/main" id="{318E7064-6C65-CE7F-C31F-A4F12EC5D7B1}"/>
              </a:ext>
            </a:extLst>
          </p:cNvPr>
          <p:cNvSpPr>
            <a:spLocks noGrp="1"/>
          </p:cNvSpPr>
          <p:nvPr>
            <p:ph type="dt" sz="half" idx="10"/>
          </p:nvPr>
        </p:nvSpPr>
        <p:spPr/>
        <p:txBody>
          <a:bodyPr/>
          <a:lstStyle/>
          <a:p>
            <a:fld id="{CF8793A5-113A-48A7-BCE0-7936F08DA48F}" type="datetime1">
              <a:rPr lang="en-US" smtClean="0"/>
              <a:t>10/1/2025</a:t>
            </a:fld>
            <a:endParaRPr lang="en-US"/>
          </a:p>
        </p:txBody>
      </p:sp>
    </p:spTree>
    <p:extLst>
      <p:ext uri="{BB962C8B-B14F-4D97-AF65-F5344CB8AC3E}">
        <p14:creationId xmlns:p14="http://schemas.microsoft.com/office/powerpoint/2010/main" val="3012180649"/>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our Columns - Content">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61C88EF-1F16-59C4-60F1-8DC431E7074D}"/>
              </a:ext>
            </a:extLst>
          </p:cNvPr>
          <p:cNvSpPr>
            <a:spLocks noGrp="1"/>
          </p:cNvSpPr>
          <p:nvPr>
            <p:ph type="title"/>
          </p:nvPr>
        </p:nvSpPr>
        <p:spPr>
          <a:xfrm>
            <a:off x="609600" y="264085"/>
            <a:ext cx="10972800" cy="946389"/>
          </a:xfrm>
        </p:spPr>
        <p:txBody>
          <a:bodyPr lIns="0" rIns="0"/>
          <a:lstStyle/>
          <a:p>
            <a:r>
              <a:rPr lang="en-US"/>
              <a:t>Click to edit Master title style</a:t>
            </a:r>
          </a:p>
        </p:txBody>
      </p:sp>
      <p:sp>
        <p:nvSpPr>
          <p:cNvPr id="3" name="Content Placeholder 1">
            <a:extLst>
              <a:ext uri="{FF2B5EF4-FFF2-40B4-BE49-F238E27FC236}">
                <a16:creationId xmlns:a16="http://schemas.microsoft.com/office/drawing/2014/main" id="{CE0A96FB-B9EB-8DE6-BE7F-8E9AFB7E338E}"/>
              </a:ext>
            </a:extLst>
          </p:cNvPr>
          <p:cNvSpPr>
            <a:spLocks noGrp="1"/>
          </p:cNvSpPr>
          <p:nvPr>
            <p:ph idx="1"/>
          </p:nvPr>
        </p:nvSpPr>
        <p:spPr>
          <a:xfrm>
            <a:off x="612648" y="1334324"/>
            <a:ext cx="2240280" cy="4992624"/>
          </a:xfrm>
        </p:spPr>
        <p:txBody>
          <a:bodyPr lIns="0" rIns="0"/>
          <a:lstStyle>
            <a:lvl1pPr>
              <a:lnSpc>
                <a:spcPct val="110000"/>
              </a:lnSpc>
              <a:spcBef>
                <a:spcPts val="900"/>
              </a:spcBef>
              <a:defRPr sz="1400"/>
            </a:lvl1pPr>
            <a:lvl2pPr>
              <a:lnSpc>
                <a:spcPct val="110000"/>
              </a:lnSpc>
              <a:spcBef>
                <a:spcPts val="900"/>
              </a:spcBef>
              <a:defRPr sz="1200"/>
            </a:lvl2pPr>
            <a:lvl3pPr>
              <a:lnSpc>
                <a:spcPct val="110000"/>
              </a:lnSpc>
              <a:spcBef>
                <a:spcPts val="900"/>
              </a:spcBef>
              <a:defRPr sz="1100"/>
            </a:lvl3pPr>
            <a:lvl4pPr>
              <a:lnSpc>
                <a:spcPct val="110000"/>
              </a:lnSpc>
              <a:spcBef>
                <a:spcPts val="900"/>
              </a:spcBef>
              <a:defRPr sz="1100"/>
            </a:lvl4pPr>
            <a:lvl5pPr>
              <a:lnSpc>
                <a:spcPct val="110000"/>
              </a:lnSpc>
              <a:spcBef>
                <a:spcPts val="900"/>
              </a:spcBef>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Content Placeholder 2">
            <a:extLst>
              <a:ext uri="{FF2B5EF4-FFF2-40B4-BE49-F238E27FC236}">
                <a16:creationId xmlns:a16="http://schemas.microsoft.com/office/drawing/2014/main" id="{3E2CAF97-6BD0-1BB9-D026-84213B160DB4}"/>
              </a:ext>
            </a:extLst>
          </p:cNvPr>
          <p:cNvSpPr>
            <a:spLocks noGrp="1"/>
          </p:cNvSpPr>
          <p:nvPr>
            <p:ph idx="13"/>
          </p:nvPr>
        </p:nvSpPr>
        <p:spPr>
          <a:xfrm>
            <a:off x="3521456" y="1334324"/>
            <a:ext cx="2240280" cy="4992624"/>
          </a:xfrm>
        </p:spPr>
        <p:txBody>
          <a:bodyPr lIns="0" rIns="0"/>
          <a:lstStyle>
            <a:lvl1pPr>
              <a:lnSpc>
                <a:spcPct val="110000"/>
              </a:lnSpc>
              <a:spcBef>
                <a:spcPts val="900"/>
              </a:spcBef>
              <a:defRPr sz="1400"/>
            </a:lvl1pPr>
            <a:lvl2pPr>
              <a:lnSpc>
                <a:spcPct val="110000"/>
              </a:lnSpc>
              <a:spcBef>
                <a:spcPts val="900"/>
              </a:spcBef>
              <a:defRPr sz="1200"/>
            </a:lvl2pPr>
            <a:lvl3pPr>
              <a:lnSpc>
                <a:spcPct val="110000"/>
              </a:lnSpc>
              <a:spcBef>
                <a:spcPts val="900"/>
              </a:spcBef>
              <a:defRPr sz="1100"/>
            </a:lvl3pPr>
            <a:lvl4pPr>
              <a:lnSpc>
                <a:spcPct val="110000"/>
              </a:lnSpc>
              <a:spcBef>
                <a:spcPts val="900"/>
              </a:spcBef>
              <a:defRPr sz="1100"/>
            </a:lvl4pPr>
            <a:lvl5pPr>
              <a:lnSpc>
                <a:spcPct val="110000"/>
              </a:lnSpc>
              <a:spcBef>
                <a:spcPts val="900"/>
              </a:spcBef>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F2B90CB-0423-5C9F-6F8B-19720127AC9E}"/>
              </a:ext>
            </a:extLst>
          </p:cNvPr>
          <p:cNvSpPr>
            <a:spLocks noGrp="1"/>
          </p:cNvSpPr>
          <p:nvPr>
            <p:ph idx="14"/>
          </p:nvPr>
        </p:nvSpPr>
        <p:spPr>
          <a:xfrm>
            <a:off x="6430264" y="1334324"/>
            <a:ext cx="2240280" cy="4992624"/>
          </a:xfrm>
        </p:spPr>
        <p:txBody>
          <a:bodyPr lIns="0" rIns="0"/>
          <a:lstStyle>
            <a:lvl1pPr>
              <a:lnSpc>
                <a:spcPct val="110000"/>
              </a:lnSpc>
              <a:spcBef>
                <a:spcPts val="900"/>
              </a:spcBef>
              <a:defRPr sz="1400"/>
            </a:lvl1pPr>
            <a:lvl2pPr>
              <a:lnSpc>
                <a:spcPct val="110000"/>
              </a:lnSpc>
              <a:spcBef>
                <a:spcPts val="900"/>
              </a:spcBef>
              <a:defRPr sz="1200"/>
            </a:lvl2pPr>
            <a:lvl3pPr>
              <a:lnSpc>
                <a:spcPct val="110000"/>
              </a:lnSpc>
              <a:spcBef>
                <a:spcPts val="900"/>
              </a:spcBef>
              <a:defRPr sz="1100"/>
            </a:lvl3pPr>
            <a:lvl4pPr>
              <a:lnSpc>
                <a:spcPct val="110000"/>
              </a:lnSpc>
              <a:spcBef>
                <a:spcPts val="900"/>
              </a:spcBef>
              <a:defRPr sz="1100"/>
            </a:lvl4pPr>
            <a:lvl5pPr>
              <a:lnSpc>
                <a:spcPct val="110000"/>
              </a:lnSpc>
              <a:spcBef>
                <a:spcPts val="900"/>
              </a:spcBef>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4">
            <a:extLst>
              <a:ext uri="{FF2B5EF4-FFF2-40B4-BE49-F238E27FC236}">
                <a16:creationId xmlns:a16="http://schemas.microsoft.com/office/drawing/2014/main" id="{A649392D-4A15-EC72-F8E1-20B370553FF4}"/>
              </a:ext>
            </a:extLst>
          </p:cNvPr>
          <p:cNvSpPr>
            <a:spLocks noGrp="1"/>
          </p:cNvSpPr>
          <p:nvPr>
            <p:ph idx="15"/>
          </p:nvPr>
        </p:nvSpPr>
        <p:spPr>
          <a:xfrm>
            <a:off x="9339072" y="1334324"/>
            <a:ext cx="2240280" cy="4992624"/>
          </a:xfrm>
        </p:spPr>
        <p:txBody>
          <a:bodyPr lIns="0" rIns="0"/>
          <a:lstStyle>
            <a:lvl1pPr>
              <a:lnSpc>
                <a:spcPct val="110000"/>
              </a:lnSpc>
              <a:spcBef>
                <a:spcPts val="900"/>
              </a:spcBef>
              <a:defRPr sz="1400"/>
            </a:lvl1pPr>
            <a:lvl2pPr>
              <a:lnSpc>
                <a:spcPct val="110000"/>
              </a:lnSpc>
              <a:spcBef>
                <a:spcPts val="900"/>
              </a:spcBef>
              <a:defRPr sz="1200"/>
            </a:lvl2pPr>
            <a:lvl3pPr>
              <a:lnSpc>
                <a:spcPct val="110000"/>
              </a:lnSpc>
              <a:spcBef>
                <a:spcPts val="900"/>
              </a:spcBef>
              <a:defRPr sz="1100"/>
            </a:lvl3pPr>
            <a:lvl4pPr>
              <a:lnSpc>
                <a:spcPct val="110000"/>
              </a:lnSpc>
              <a:spcBef>
                <a:spcPts val="900"/>
              </a:spcBef>
              <a:defRPr sz="1100"/>
            </a:lvl4pPr>
            <a:lvl5pPr>
              <a:lnSpc>
                <a:spcPct val="110000"/>
              </a:lnSpc>
              <a:spcBef>
                <a:spcPts val="900"/>
              </a:spcBef>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8">
            <a:extLst>
              <a:ext uri="{FF2B5EF4-FFF2-40B4-BE49-F238E27FC236}">
                <a16:creationId xmlns:a16="http://schemas.microsoft.com/office/drawing/2014/main" id="{06E773C5-DC8F-B04C-E4BB-8999DF0AA14C}"/>
              </a:ext>
            </a:extLst>
          </p:cNvPr>
          <p:cNvSpPr>
            <a:spLocks noGrp="1"/>
          </p:cNvSpPr>
          <p:nvPr>
            <p:ph type="ftr" sz="quarter" idx="11"/>
          </p:nvPr>
        </p:nvSpPr>
        <p:spPr/>
        <p:txBody>
          <a:bodyPr/>
          <a:lstStyle/>
          <a:p>
            <a:endParaRPr lang="en-US"/>
          </a:p>
        </p:txBody>
      </p:sp>
      <p:sp>
        <p:nvSpPr>
          <p:cNvPr id="10" name="Slide Number Placeholder 9">
            <a:extLst>
              <a:ext uri="{FF2B5EF4-FFF2-40B4-BE49-F238E27FC236}">
                <a16:creationId xmlns:a16="http://schemas.microsoft.com/office/drawing/2014/main" id="{4AB0C947-85B1-6F73-8F85-916BD597533B}"/>
              </a:ext>
            </a:extLst>
          </p:cNvPr>
          <p:cNvSpPr>
            <a:spLocks noGrp="1"/>
          </p:cNvSpPr>
          <p:nvPr>
            <p:ph type="sldNum" sz="quarter" idx="12"/>
          </p:nvPr>
        </p:nvSpPr>
        <p:spPr/>
        <p:txBody>
          <a:bodyPr/>
          <a:lstStyle/>
          <a:p>
            <a:pPr algn="r"/>
            <a:fld id="{DEC9D0C1-7FBA-40E3-98AB-77B8E8CCE3DF}" type="slidenum">
              <a:rPr lang="en-US" smtClean="0"/>
              <a:pPr algn="r"/>
              <a:t>‹#›</a:t>
            </a:fld>
            <a:endParaRPr lang="en-US"/>
          </a:p>
        </p:txBody>
      </p:sp>
      <p:sp>
        <p:nvSpPr>
          <p:cNvPr id="8" name="Date Placeholder 7">
            <a:extLst>
              <a:ext uri="{FF2B5EF4-FFF2-40B4-BE49-F238E27FC236}">
                <a16:creationId xmlns:a16="http://schemas.microsoft.com/office/drawing/2014/main" id="{318E7064-6C65-CE7F-C31F-A4F12EC5D7B1}"/>
              </a:ext>
            </a:extLst>
          </p:cNvPr>
          <p:cNvSpPr>
            <a:spLocks noGrp="1"/>
          </p:cNvSpPr>
          <p:nvPr>
            <p:ph type="dt" sz="half" idx="10"/>
          </p:nvPr>
        </p:nvSpPr>
        <p:spPr/>
        <p:txBody>
          <a:bodyPr/>
          <a:lstStyle/>
          <a:p>
            <a:fld id="{CF8793A5-113A-48A7-BCE0-7936F08DA48F}" type="datetime1">
              <a:rPr lang="en-US" smtClean="0"/>
              <a:t>10/1/2025</a:t>
            </a:fld>
            <a:endParaRPr lang="en-US"/>
          </a:p>
        </p:txBody>
      </p:sp>
    </p:spTree>
    <p:extLst>
      <p:ext uri="{BB962C8B-B14F-4D97-AF65-F5344CB8AC3E}">
        <p14:creationId xmlns:p14="http://schemas.microsoft.com/office/powerpoint/2010/main" val="2882275997"/>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Five Columns - Content">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61C88EF-1F16-59C4-60F1-8DC431E7074D}"/>
              </a:ext>
            </a:extLst>
          </p:cNvPr>
          <p:cNvSpPr>
            <a:spLocks noGrp="1"/>
          </p:cNvSpPr>
          <p:nvPr>
            <p:ph type="title"/>
          </p:nvPr>
        </p:nvSpPr>
        <p:spPr>
          <a:xfrm>
            <a:off x="609600" y="264085"/>
            <a:ext cx="10972800" cy="946389"/>
          </a:xfrm>
        </p:spPr>
        <p:txBody>
          <a:bodyPr lIns="0" rIns="0"/>
          <a:lstStyle/>
          <a:p>
            <a:r>
              <a:rPr lang="en-US"/>
              <a:t>Click to edit Master title style</a:t>
            </a:r>
          </a:p>
        </p:txBody>
      </p:sp>
      <p:sp>
        <p:nvSpPr>
          <p:cNvPr id="3" name="Content Placeholder 1">
            <a:extLst>
              <a:ext uri="{FF2B5EF4-FFF2-40B4-BE49-F238E27FC236}">
                <a16:creationId xmlns:a16="http://schemas.microsoft.com/office/drawing/2014/main" id="{CE0A96FB-B9EB-8DE6-BE7F-8E9AFB7E338E}"/>
              </a:ext>
            </a:extLst>
          </p:cNvPr>
          <p:cNvSpPr>
            <a:spLocks noGrp="1"/>
          </p:cNvSpPr>
          <p:nvPr>
            <p:ph idx="1"/>
          </p:nvPr>
        </p:nvSpPr>
        <p:spPr>
          <a:xfrm>
            <a:off x="612649" y="1334324"/>
            <a:ext cx="1920240" cy="4992624"/>
          </a:xfrm>
        </p:spPr>
        <p:txBody>
          <a:bodyPr lIns="0" rIns="0"/>
          <a:lstStyle>
            <a:lvl1pPr marL="119063" indent="-119063">
              <a:lnSpc>
                <a:spcPct val="110000"/>
              </a:lnSpc>
              <a:spcBef>
                <a:spcPts val="900"/>
              </a:spcBef>
              <a:tabLst/>
              <a:defRPr sz="1200"/>
            </a:lvl1pPr>
            <a:lvl2pPr>
              <a:lnSpc>
                <a:spcPct val="110000"/>
              </a:lnSpc>
              <a:spcBef>
                <a:spcPts val="900"/>
              </a:spcBef>
              <a:defRPr sz="1100"/>
            </a:lvl2pPr>
            <a:lvl3pPr>
              <a:lnSpc>
                <a:spcPct val="110000"/>
              </a:lnSpc>
              <a:spcBef>
                <a:spcPts val="900"/>
              </a:spcBef>
              <a:defRPr sz="1050"/>
            </a:lvl3pPr>
            <a:lvl4pPr>
              <a:lnSpc>
                <a:spcPct val="110000"/>
              </a:lnSpc>
              <a:spcBef>
                <a:spcPts val="900"/>
              </a:spcBef>
              <a:defRPr sz="1050"/>
            </a:lvl4pPr>
            <a:lvl5pPr>
              <a:lnSpc>
                <a:spcPct val="110000"/>
              </a:lnSpc>
              <a:spcBef>
                <a:spcPts val="900"/>
              </a:spcBef>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Content Placeholder 2">
            <a:extLst>
              <a:ext uri="{FF2B5EF4-FFF2-40B4-BE49-F238E27FC236}">
                <a16:creationId xmlns:a16="http://schemas.microsoft.com/office/drawing/2014/main" id="{3E2CAF97-6BD0-1BB9-D026-84213B160DB4}"/>
              </a:ext>
            </a:extLst>
          </p:cNvPr>
          <p:cNvSpPr>
            <a:spLocks noGrp="1"/>
          </p:cNvSpPr>
          <p:nvPr>
            <p:ph idx="13"/>
          </p:nvPr>
        </p:nvSpPr>
        <p:spPr>
          <a:xfrm>
            <a:off x="2875275" y="1334324"/>
            <a:ext cx="1920240" cy="4992624"/>
          </a:xfrm>
        </p:spPr>
        <p:txBody>
          <a:bodyPr lIns="0" rIns="0"/>
          <a:lstStyle>
            <a:lvl1pPr marL="119063" indent="-119063">
              <a:lnSpc>
                <a:spcPct val="110000"/>
              </a:lnSpc>
              <a:spcBef>
                <a:spcPts val="900"/>
              </a:spcBef>
              <a:tabLst/>
              <a:defRPr sz="1200"/>
            </a:lvl1pPr>
            <a:lvl2pPr>
              <a:lnSpc>
                <a:spcPct val="110000"/>
              </a:lnSpc>
              <a:spcBef>
                <a:spcPts val="900"/>
              </a:spcBef>
              <a:defRPr sz="1100"/>
            </a:lvl2pPr>
            <a:lvl3pPr>
              <a:lnSpc>
                <a:spcPct val="110000"/>
              </a:lnSpc>
              <a:spcBef>
                <a:spcPts val="900"/>
              </a:spcBef>
              <a:defRPr sz="1050"/>
            </a:lvl3pPr>
            <a:lvl4pPr>
              <a:lnSpc>
                <a:spcPct val="110000"/>
              </a:lnSpc>
              <a:spcBef>
                <a:spcPts val="900"/>
              </a:spcBef>
              <a:defRPr sz="1050"/>
            </a:lvl4pPr>
            <a:lvl5pPr>
              <a:lnSpc>
                <a:spcPct val="110000"/>
              </a:lnSpc>
              <a:spcBef>
                <a:spcPts val="900"/>
              </a:spcBef>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F2B90CB-0423-5C9F-6F8B-19720127AC9E}"/>
              </a:ext>
            </a:extLst>
          </p:cNvPr>
          <p:cNvSpPr>
            <a:spLocks noGrp="1"/>
          </p:cNvSpPr>
          <p:nvPr>
            <p:ph idx="14"/>
          </p:nvPr>
        </p:nvSpPr>
        <p:spPr>
          <a:xfrm>
            <a:off x="5137901" y="1334324"/>
            <a:ext cx="1920240" cy="4992624"/>
          </a:xfrm>
        </p:spPr>
        <p:txBody>
          <a:bodyPr lIns="0" rIns="0"/>
          <a:lstStyle>
            <a:lvl1pPr marL="176213" indent="-176213">
              <a:lnSpc>
                <a:spcPct val="110000"/>
              </a:lnSpc>
              <a:spcBef>
                <a:spcPts val="900"/>
              </a:spcBef>
              <a:tabLst/>
              <a:defRPr sz="1200"/>
            </a:lvl1pPr>
            <a:lvl2pPr>
              <a:lnSpc>
                <a:spcPct val="110000"/>
              </a:lnSpc>
              <a:spcBef>
                <a:spcPts val="900"/>
              </a:spcBef>
              <a:defRPr sz="1100"/>
            </a:lvl2pPr>
            <a:lvl3pPr>
              <a:lnSpc>
                <a:spcPct val="110000"/>
              </a:lnSpc>
              <a:spcBef>
                <a:spcPts val="900"/>
              </a:spcBef>
              <a:defRPr sz="1050"/>
            </a:lvl3pPr>
            <a:lvl4pPr>
              <a:lnSpc>
                <a:spcPct val="110000"/>
              </a:lnSpc>
              <a:spcBef>
                <a:spcPts val="900"/>
              </a:spcBef>
              <a:defRPr sz="1050"/>
            </a:lvl4pPr>
            <a:lvl5pPr>
              <a:lnSpc>
                <a:spcPct val="110000"/>
              </a:lnSpc>
              <a:spcBef>
                <a:spcPts val="900"/>
              </a:spcBef>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4">
            <a:extLst>
              <a:ext uri="{FF2B5EF4-FFF2-40B4-BE49-F238E27FC236}">
                <a16:creationId xmlns:a16="http://schemas.microsoft.com/office/drawing/2014/main" id="{A649392D-4A15-EC72-F8E1-20B370553FF4}"/>
              </a:ext>
            </a:extLst>
          </p:cNvPr>
          <p:cNvSpPr>
            <a:spLocks noGrp="1"/>
          </p:cNvSpPr>
          <p:nvPr>
            <p:ph idx="15"/>
          </p:nvPr>
        </p:nvSpPr>
        <p:spPr>
          <a:xfrm>
            <a:off x="7400527" y="1334324"/>
            <a:ext cx="1920240" cy="4992624"/>
          </a:xfrm>
        </p:spPr>
        <p:txBody>
          <a:bodyPr lIns="0" rIns="0"/>
          <a:lstStyle>
            <a:lvl1pPr marL="119063" indent="-119063">
              <a:lnSpc>
                <a:spcPct val="110000"/>
              </a:lnSpc>
              <a:spcBef>
                <a:spcPts val="900"/>
              </a:spcBef>
              <a:tabLst/>
              <a:defRPr sz="1200"/>
            </a:lvl1pPr>
            <a:lvl2pPr>
              <a:lnSpc>
                <a:spcPct val="110000"/>
              </a:lnSpc>
              <a:spcBef>
                <a:spcPts val="900"/>
              </a:spcBef>
              <a:defRPr sz="1100"/>
            </a:lvl2pPr>
            <a:lvl3pPr>
              <a:lnSpc>
                <a:spcPct val="110000"/>
              </a:lnSpc>
              <a:spcBef>
                <a:spcPts val="900"/>
              </a:spcBef>
              <a:defRPr sz="1050"/>
            </a:lvl3pPr>
            <a:lvl4pPr>
              <a:lnSpc>
                <a:spcPct val="110000"/>
              </a:lnSpc>
              <a:spcBef>
                <a:spcPts val="900"/>
              </a:spcBef>
              <a:defRPr sz="1050"/>
            </a:lvl4pPr>
            <a:lvl5pPr>
              <a:lnSpc>
                <a:spcPct val="110000"/>
              </a:lnSpc>
              <a:spcBef>
                <a:spcPts val="900"/>
              </a:spcBef>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5">
            <a:extLst>
              <a:ext uri="{FF2B5EF4-FFF2-40B4-BE49-F238E27FC236}">
                <a16:creationId xmlns:a16="http://schemas.microsoft.com/office/drawing/2014/main" id="{B3448685-45E7-5B8D-4E46-44FECC30A5E8}"/>
              </a:ext>
            </a:extLst>
          </p:cNvPr>
          <p:cNvSpPr>
            <a:spLocks noGrp="1"/>
          </p:cNvSpPr>
          <p:nvPr>
            <p:ph idx="16"/>
          </p:nvPr>
        </p:nvSpPr>
        <p:spPr>
          <a:xfrm>
            <a:off x="9663152" y="1334324"/>
            <a:ext cx="1920240" cy="4992624"/>
          </a:xfrm>
        </p:spPr>
        <p:txBody>
          <a:bodyPr lIns="0" rIns="0"/>
          <a:lstStyle>
            <a:lvl1pPr marL="119063" indent="-119063">
              <a:lnSpc>
                <a:spcPct val="110000"/>
              </a:lnSpc>
              <a:spcBef>
                <a:spcPts val="900"/>
              </a:spcBef>
              <a:tabLst/>
              <a:defRPr sz="1200"/>
            </a:lvl1pPr>
            <a:lvl2pPr>
              <a:lnSpc>
                <a:spcPct val="110000"/>
              </a:lnSpc>
              <a:spcBef>
                <a:spcPts val="900"/>
              </a:spcBef>
              <a:defRPr sz="1100"/>
            </a:lvl2pPr>
            <a:lvl3pPr>
              <a:lnSpc>
                <a:spcPct val="110000"/>
              </a:lnSpc>
              <a:spcBef>
                <a:spcPts val="900"/>
              </a:spcBef>
              <a:defRPr sz="1050"/>
            </a:lvl3pPr>
            <a:lvl4pPr>
              <a:lnSpc>
                <a:spcPct val="110000"/>
              </a:lnSpc>
              <a:spcBef>
                <a:spcPts val="900"/>
              </a:spcBef>
              <a:defRPr sz="1050"/>
            </a:lvl4pPr>
            <a:lvl5pPr>
              <a:lnSpc>
                <a:spcPct val="110000"/>
              </a:lnSpc>
              <a:spcBef>
                <a:spcPts val="900"/>
              </a:spcBef>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8">
            <a:extLst>
              <a:ext uri="{FF2B5EF4-FFF2-40B4-BE49-F238E27FC236}">
                <a16:creationId xmlns:a16="http://schemas.microsoft.com/office/drawing/2014/main" id="{06E773C5-DC8F-B04C-E4BB-8999DF0AA14C}"/>
              </a:ext>
            </a:extLst>
          </p:cNvPr>
          <p:cNvSpPr>
            <a:spLocks noGrp="1"/>
          </p:cNvSpPr>
          <p:nvPr>
            <p:ph type="ftr" sz="quarter" idx="11"/>
          </p:nvPr>
        </p:nvSpPr>
        <p:spPr/>
        <p:txBody>
          <a:bodyPr/>
          <a:lstStyle/>
          <a:p>
            <a:endParaRPr lang="en-US"/>
          </a:p>
        </p:txBody>
      </p:sp>
      <p:sp>
        <p:nvSpPr>
          <p:cNvPr id="10" name="Slide Number Placeholder 9">
            <a:extLst>
              <a:ext uri="{FF2B5EF4-FFF2-40B4-BE49-F238E27FC236}">
                <a16:creationId xmlns:a16="http://schemas.microsoft.com/office/drawing/2014/main" id="{4AB0C947-85B1-6F73-8F85-916BD597533B}"/>
              </a:ext>
            </a:extLst>
          </p:cNvPr>
          <p:cNvSpPr>
            <a:spLocks noGrp="1"/>
          </p:cNvSpPr>
          <p:nvPr>
            <p:ph type="sldNum" sz="quarter" idx="12"/>
          </p:nvPr>
        </p:nvSpPr>
        <p:spPr/>
        <p:txBody>
          <a:bodyPr/>
          <a:lstStyle/>
          <a:p>
            <a:pPr algn="r"/>
            <a:fld id="{DEC9D0C1-7FBA-40E3-98AB-77B8E8CCE3DF}" type="slidenum">
              <a:rPr lang="en-US" smtClean="0"/>
              <a:pPr algn="r"/>
              <a:t>‹#›</a:t>
            </a:fld>
            <a:endParaRPr lang="en-US"/>
          </a:p>
        </p:txBody>
      </p:sp>
      <p:sp>
        <p:nvSpPr>
          <p:cNvPr id="8" name="Date Placeholder 7">
            <a:extLst>
              <a:ext uri="{FF2B5EF4-FFF2-40B4-BE49-F238E27FC236}">
                <a16:creationId xmlns:a16="http://schemas.microsoft.com/office/drawing/2014/main" id="{318E7064-6C65-CE7F-C31F-A4F12EC5D7B1}"/>
              </a:ext>
            </a:extLst>
          </p:cNvPr>
          <p:cNvSpPr>
            <a:spLocks noGrp="1"/>
          </p:cNvSpPr>
          <p:nvPr>
            <p:ph type="dt" sz="half" idx="10"/>
          </p:nvPr>
        </p:nvSpPr>
        <p:spPr/>
        <p:txBody>
          <a:bodyPr/>
          <a:lstStyle/>
          <a:p>
            <a:fld id="{CF8793A5-113A-48A7-BCE0-7936F08DA48F}" type="datetime1">
              <a:rPr lang="en-US" smtClean="0"/>
              <a:t>10/1/2025</a:t>
            </a:fld>
            <a:endParaRPr lang="en-US"/>
          </a:p>
        </p:txBody>
      </p:sp>
    </p:spTree>
    <p:extLst>
      <p:ext uri="{BB962C8B-B14F-4D97-AF65-F5344CB8AC3E}">
        <p14:creationId xmlns:p14="http://schemas.microsoft.com/office/powerpoint/2010/main" val="209017401"/>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lumns - Image and Content">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61C88EF-1F16-59C4-60F1-8DC431E7074D}"/>
              </a:ext>
            </a:extLst>
          </p:cNvPr>
          <p:cNvSpPr>
            <a:spLocks noGrp="1"/>
          </p:cNvSpPr>
          <p:nvPr>
            <p:ph type="title"/>
          </p:nvPr>
        </p:nvSpPr>
        <p:spPr>
          <a:xfrm>
            <a:off x="609600" y="264085"/>
            <a:ext cx="10972800" cy="946389"/>
          </a:xfrm>
        </p:spPr>
        <p:txBody>
          <a:bodyPr lIns="0" rIns="0"/>
          <a:lstStyle/>
          <a:p>
            <a:r>
              <a:rPr lang="en-US"/>
              <a:t>Click to edit Master title style</a:t>
            </a:r>
          </a:p>
        </p:txBody>
      </p:sp>
      <p:sp>
        <p:nvSpPr>
          <p:cNvPr id="4" name="Picture Placeholder 1">
            <a:extLst>
              <a:ext uri="{FF2B5EF4-FFF2-40B4-BE49-F238E27FC236}">
                <a16:creationId xmlns:a16="http://schemas.microsoft.com/office/drawing/2014/main" id="{56A753F3-8E21-F8FC-F311-A7291271BB52}"/>
              </a:ext>
            </a:extLst>
          </p:cNvPr>
          <p:cNvSpPr>
            <a:spLocks noGrp="1"/>
          </p:cNvSpPr>
          <p:nvPr>
            <p:ph type="pic" sz="quarter" idx="15"/>
          </p:nvPr>
        </p:nvSpPr>
        <p:spPr>
          <a:xfrm>
            <a:off x="609600" y="1335024"/>
            <a:ext cx="4937760" cy="2514600"/>
          </a:xfrm>
        </p:spPr>
        <p:txBody>
          <a:bodyPr/>
          <a:lstStyle/>
          <a:p>
            <a:endParaRPr lang="en-US"/>
          </a:p>
        </p:txBody>
      </p:sp>
      <p:sp>
        <p:nvSpPr>
          <p:cNvPr id="3" name="Content Placeholder 1">
            <a:extLst>
              <a:ext uri="{FF2B5EF4-FFF2-40B4-BE49-F238E27FC236}">
                <a16:creationId xmlns:a16="http://schemas.microsoft.com/office/drawing/2014/main" id="{CE0A96FB-B9EB-8DE6-BE7F-8E9AFB7E338E}"/>
              </a:ext>
            </a:extLst>
          </p:cNvPr>
          <p:cNvSpPr>
            <a:spLocks noGrp="1"/>
          </p:cNvSpPr>
          <p:nvPr>
            <p:ph idx="1"/>
          </p:nvPr>
        </p:nvSpPr>
        <p:spPr>
          <a:xfrm>
            <a:off x="609600" y="4023360"/>
            <a:ext cx="4846320" cy="2286000"/>
          </a:xfrm>
        </p:spPr>
        <p:txBody>
          <a:bodyPr lIns="0" rIns="0"/>
          <a:lstStyle>
            <a:lvl1pPr>
              <a:lnSpc>
                <a:spcPct val="110000"/>
              </a:lnSpc>
              <a:spcBef>
                <a:spcPts val="1200"/>
              </a:spcBef>
              <a:defRPr/>
            </a:lvl1pPr>
            <a:lvl2pPr>
              <a:lnSpc>
                <a:spcPct val="110000"/>
              </a:lnSpc>
              <a:spcBef>
                <a:spcPts val="1200"/>
              </a:spcBef>
              <a:defRPr/>
            </a:lvl2pPr>
            <a:lvl3pPr>
              <a:lnSpc>
                <a:spcPct val="110000"/>
              </a:lnSpc>
              <a:spcBef>
                <a:spcPts val="1200"/>
              </a:spcBef>
              <a:defRPr/>
            </a:lvl3pPr>
            <a:lvl4pPr>
              <a:lnSpc>
                <a:spcPct val="110000"/>
              </a:lnSpc>
              <a:spcBef>
                <a:spcPts val="1200"/>
              </a:spcBef>
              <a:defRPr/>
            </a:lvl4pPr>
            <a:lvl5pPr>
              <a:lnSpc>
                <a:spcPct val="110000"/>
              </a:lnSpc>
              <a:spcBef>
                <a:spcPts val="1200"/>
              </a:spcBef>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Picture Placeholder 2">
            <a:extLst>
              <a:ext uri="{FF2B5EF4-FFF2-40B4-BE49-F238E27FC236}">
                <a16:creationId xmlns:a16="http://schemas.microsoft.com/office/drawing/2014/main" id="{B7F64D60-75DD-D985-EFBC-9C173CDE2D69}"/>
              </a:ext>
            </a:extLst>
          </p:cNvPr>
          <p:cNvSpPr>
            <a:spLocks noGrp="1"/>
          </p:cNvSpPr>
          <p:nvPr>
            <p:ph type="pic" sz="quarter" idx="16"/>
          </p:nvPr>
        </p:nvSpPr>
        <p:spPr>
          <a:xfrm>
            <a:off x="6644640" y="1335024"/>
            <a:ext cx="4937760" cy="2514600"/>
          </a:xfrm>
        </p:spPr>
        <p:txBody>
          <a:bodyPr/>
          <a:lstStyle/>
          <a:p>
            <a:endParaRPr lang="en-US"/>
          </a:p>
        </p:txBody>
      </p:sp>
      <p:sp>
        <p:nvSpPr>
          <p:cNvPr id="2" name="Content Placeholder 2">
            <a:extLst>
              <a:ext uri="{FF2B5EF4-FFF2-40B4-BE49-F238E27FC236}">
                <a16:creationId xmlns:a16="http://schemas.microsoft.com/office/drawing/2014/main" id="{3E2CAF97-6BD0-1BB9-D026-84213B160DB4}"/>
              </a:ext>
            </a:extLst>
          </p:cNvPr>
          <p:cNvSpPr>
            <a:spLocks noGrp="1"/>
          </p:cNvSpPr>
          <p:nvPr>
            <p:ph idx="13"/>
          </p:nvPr>
        </p:nvSpPr>
        <p:spPr>
          <a:xfrm>
            <a:off x="6644640" y="4023360"/>
            <a:ext cx="4846320" cy="2286000"/>
          </a:xfrm>
        </p:spPr>
        <p:txBody>
          <a:bodyPr lIns="0" rIns="0"/>
          <a:lstStyle>
            <a:lvl1pPr>
              <a:lnSpc>
                <a:spcPct val="110000"/>
              </a:lnSpc>
              <a:spcBef>
                <a:spcPts val="1200"/>
              </a:spcBef>
              <a:defRPr/>
            </a:lvl1pPr>
            <a:lvl2pPr>
              <a:lnSpc>
                <a:spcPct val="110000"/>
              </a:lnSpc>
              <a:spcBef>
                <a:spcPts val="1200"/>
              </a:spcBef>
              <a:defRPr/>
            </a:lvl2pPr>
            <a:lvl3pPr>
              <a:lnSpc>
                <a:spcPct val="110000"/>
              </a:lnSpc>
              <a:spcBef>
                <a:spcPts val="1200"/>
              </a:spcBef>
              <a:defRPr/>
            </a:lvl3pPr>
            <a:lvl4pPr>
              <a:lnSpc>
                <a:spcPct val="110000"/>
              </a:lnSpc>
              <a:spcBef>
                <a:spcPts val="1200"/>
              </a:spcBef>
              <a:defRPr/>
            </a:lvl4pPr>
            <a:lvl5pPr>
              <a:lnSpc>
                <a:spcPct val="110000"/>
              </a:lnSpc>
              <a:spcBef>
                <a:spcPts val="1200"/>
              </a:spcBef>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8">
            <a:extLst>
              <a:ext uri="{FF2B5EF4-FFF2-40B4-BE49-F238E27FC236}">
                <a16:creationId xmlns:a16="http://schemas.microsoft.com/office/drawing/2014/main" id="{06E773C5-DC8F-B04C-E4BB-8999DF0AA14C}"/>
              </a:ext>
            </a:extLst>
          </p:cNvPr>
          <p:cNvSpPr>
            <a:spLocks noGrp="1"/>
          </p:cNvSpPr>
          <p:nvPr>
            <p:ph type="ftr" sz="quarter" idx="11"/>
          </p:nvPr>
        </p:nvSpPr>
        <p:spPr/>
        <p:txBody>
          <a:bodyPr/>
          <a:lstStyle/>
          <a:p>
            <a:endParaRPr lang="en-US"/>
          </a:p>
        </p:txBody>
      </p:sp>
      <p:sp>
        <p:nvSpPr>
          <p:cNvPr id="10" name="Slide Number Placeholder 9">
            <a:extLst>
              <a:ext uri="{FF2B5EF4-FFF2-40B4-BE49-F238E27FC236}">
                <a16:creationId xmlns:a16="http://schemas.microsoft.com/office/drawing/2014/main" id="{4AB0C947-85B1-6F73-8F85-916BD597533B}"/>
              </a:ext>
            </a:extLst>
          </p:cNvPr>
          <p:cNvSpPr>
            <a:spLocks noGrp="1"/>
          </p:cNvSpPr>
          <p:nvPr>
            <p:ph type="sldNum" sz="quarter" idx="12"/>
          </p:nvPr>
        </p:nvSpPr>
        <p:spPr/>
        <p:txBody>
          <a:bodyPr/>
          <a:lstStyle/>
          <a:p>
            <a:pPr algn="r"/>
            <a:fld id="{DEC9D0C1-7FBA-40E3-98AB-77B8E8CCE3DF}" type="slidenum">
              <a:rPr lang="en-US" smtClean="0"/>
              <a:pPr algn="r"/>
              <a:t>‹#›</a:t>
            </a:fld>
            <a:endParaRPr lang="en-US"/>
          </a:p>
        </p:txBody>
      </p:sp>
      <p:sp>
        <p:nvSpPr>
          <p:cNvPr id="8" name="Date Placeholder 7">
            <a:extLst>
              <a:ext uri="{FF2B5EF4-FFF2-40B4-BE49-F238E27FC236}">
                <a16:creationId xmlns:a16="http://schemas.microsoft.com/office/drawing/2014/main" id="{318E7064-6C65-CE7F-C31F-A4F12EC5D7B1}"/>
              </a:ext>
            </a:extLst>
          </p:cNvPr>
          <p:cNvSpPr>
            <a:spLocks noGrp="1"/>
          </p:cNvSpPr>
          <p:nvPr>
            <p:ph type="dt" sz="half" idx="10"/>
          </p:nvPr>
        </p:nvSpPr>
        <p:spPr/>
        <p:txBody>
          <a:bodyPr/>
          <a:lstStyle/>
          <a:p>
            <a:fld id="{CF8793A5-113A-48A7-BCE0-7936F08DA48F}" type="datetime1">
              <a:rPr lang="en-US" smtClean="0"/>
              <a:t>10/1/2025</a:t>
            </a:fld>
            <a:endParaRPr lang="en-US"/>
          </a:p>
        </p:txBody>
      </p:sp>
    </p:spTree>
    <p:extLst>
      <p:ext uri="{BB962C8B-B14F-4D97-AF65-F5344CB8AC3E}">
        <p14:creationId xmlns:p14="http://schemas.microsoft.com/office/powerpoint/2010/main" val="1728433906"/>
      </p:ext>
    </p:extLst>
  </p:cSld>
  <p:clrMapOvr>
    <a:masterClrMapping/>
  </p:clrMapOvr>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hree Columns - Image and Content">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61C88EF-1F16-59C4-60F1-8DC431E7074D}"/>
              </a:ext>
            </a:extLst>
          </p:cNvPr>
          <p:cNvSpPr>
            <a:spLocks noGrp="1"/>
          </p:cNvSpPr>
          <p:nvPr>
            <p:ph type="title"/>
          </p:nvPr>
        </p:nvSpPr>
        <p:spPr>
          <a:xfrm>
            <a:off x="609600" y="264085"/>
            <a:ext cx="10972800" cy="946389"/>
          </a:xfrm>
        </p:spPr>
        <p:txBody>
          <a:bodyPr lIns="0" rIns="0"/>
          <a:lstStyle/>
          <a:p>
            <a:r>
              <a:rPr lang="en-US"/>
              <a:t>Click to edit Master title style</a:t>
            </a:r>
          </a:p>
        </p:txBody>
      </p:sp>
      <p:sp>
        <p:nvSpPr>
          <p:cNvPr id="3" name="Content Placeholder 1">
            <a:extLst>
              <a:ext uri="{FF2B5EF4-FFF2-40B4-BE49-F238E27FC236}">
                <a16:creationId xmlns:a16="http://schemas.microsoft.com/office/drawing/2014/main" id="{CE0A96FB-B9EB-8DE6-BE7F-8E9AFB7E338E}"/>
              </a:ext>
            </a:extLst>
          </p:cNvPr>
          <p:cNvSpPr>
            <a:spLocks noGrp="1"/>
          </p:cNvSpPr>
          <p:nvPr>
            <p:ph idx="1"/>
          </p:nvPr>
        </p:nvSpPr>
        <p:spPr>
          <a:xfrm>
            <a:off x="612648" y="4023360"/>
            <a:ext cx="3200400" cy="2286000"/>
          </a:xfrm>
        </p:spPr>
        <p:txBody>
          <a:bodyPr lIns="0" rIns="0"/>
          <a:lstStyle>
            <a:lvl1pPr>
              <a:lnSpc>
                <a:spcPct val="110000"/>
              </a:lnSpc>
              <a:spcBef>
                <a:spcPts val="1200"/>
              </a:spcBef>
              <a:defRPr sz="1600"/>
            </a:lvl1pPr>
            <a:lvl2pPr>
              <a:lnSpc>
                <a:spcPct val="110000"/>
              </a:lnSpc>
              <a:spcBef>
                <a:spcPts val="1200"/>
              </a:spcBef>
              <a:defRPr sz="1400"/>
            </a:lvl2pPr>
            <a:lvl3pPr>
              <a:lnSpc>
                <a:spcPct val="110000"/>
              </a:lnSpc>
              <a:spcBef>
                <a:spcPts val="1200"/>
              </a:spcBef>
              <a:defRPr sz="1200"/>
            </a:lvl3pPr>
            <a:lvl4pPr>
              <a:lnSpc>
                <a:spcPct val="110000"/>
              </a:lnSpc>
              <a:spcBef>
                <a:spcPts val="1200"/>
              </a:spcBef>
              <a:defRPr sz="1200"/>
            </a:lvl4pPr>
            <a:lvl5pPr>
              <a:lnSpc>
                <a:spcPct val="110000"/>
              </a:lnSpc>
              <a:spcBef>
                <a:spcPts val="1200"/>
              </a:spcBef>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Picture Placeholder 1">
            <a:extLst>
              <a:ext uri="{FF2B5EF4-FFF2-40B4-BE49-F238E27FC236}">
                <a16:creationId xmlns:a16="http://schemas.microsoft.com/office/drawing/2014/main" id="{03CDAFF7-00B3-41F0-A68E-7CC251F1A7B3}"/>
              </a:ext>
            </a:extLst>
          </p:cNvPr>
          <p:cNvSpPr>
            <a:spLocks noGrp="1"/>
          </p:cNvSpPr>
          <p:nvPr>
            <p:ph type="pic" sz="quarter" idx="15"/>
          </p:nvPr>
        </p:nvSpPr>
        <p:spPr>
          <a:xfrm>
            <a:off x="609600" y="1335024"/>
            <a:ext cx="3255264" cy="2514600"/>
          </a:xfrm>
        </p:spPr>
        <p:txBody>
          <a:bodyPr/>
          <a:lstStyle/>
          <a:p>
            <a:endParaRPr lang="en-US"/>
          </a:p>
        </p:txBody>
      </p:sp>
      <p:sp>
        <p:nvSpPr>
          <p:cNvPr id="2" name="Content Placeholder 2">
            <a:extLst>
              <a:ext uri="{FF2B5EF4-FFF2-40B4-BE49-F238E27FC236}">
                <a16:creationId xmlns:a16="http://schemas.microsoft.com/office/drawing/2014/main" id="{3E2CAF97-6BD0-1BB9-D026-84213B160DB4}"/>
              </a:ext>
            </a:extLst>
          </p:cNvPr>
          <p:cNvSpPr>
            <a:spLocks noGrp="1"/>
          </p:cNvSpPr>
          <p:nvPr>
            <p:ph idx="13"/>
          </p:nvPr>
        </p:nvSpPr>
        <p:spPr>
          <a:xfrm>
            <a:off x="4468368" y="4023360"/>
            <a:ext cx="3200400" cy="2286000"/>
          </a:xfrm>
        </p:spPr>
        <p:txBody>
          <a:bodyPr lIns="0" rIns="0"/>
          <a:lstStyle>
            <a:lvl1pPr>
              <a:lnSpc>
                <a:spcPct val="110000"/>
              </a:lnSpc>
              <a:spcBef>
                <a:spcPts val="1200"/>
              </a:spcBef>
              <a:defRPr sz="1600"/>
            </a:lvl1pPr>
            <a:lvl2pPr>
              <a:lnSpc>
                <a:spcPct val="110000"/>
              </a:lnSpc>
              <a:spcBef>
                <a:spcPts val="1200"/>
              </a:spcBef>
              <a:defRPr sz="1400"/>
            </a:lvl2pPr>
            <a:lvl3pPr>
              <a:lnSpc>
                <a:spcPct val="110000"/>
              </a:lnSpc>
              <a:spcBef>
                <a:spcPts val="1200"/>
              </a:spcBef>
              <a:defRPr sz="1200"/>
            </a:lvl3pPr>
            <a:lvl4pPr>
              <a:lnSpc>
                <a:spcPct val="110000"/>
              </a:lnSpc>
              <a:spcBef>
                <a:spcPts val="1200"/>
              </a:spcBef>
              <a:defRPr sz="1200"/>
            </a:lvl4pPr>
            <a:lvl5pPr>
              <a:lnSpc>
                <a:spcPct val="110000"/>
              </a:lnSpc>
              <a:spcBef>
                <a:spcPts val="1200"/>
              </a:spcBef>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Picture Placeholder 2">
            <a:extLst>
              <a:ext uri="{FF2B5EF4-FFF2-40B4-BE49-F238E27FC236}">
                <a16:creationId xmlns:a16="http://schemas.microsoft.com/office/drawing/2014/main" id="{0296683F-1B6E-6D53-D896-684A3171765F}"/>
              </a:ext>
            </a:extLst>
          </p:cNvPr>
          <p:cNvSpPr>
            <a:spLocks noGrp="1"/>
          </p:cNvSpPr>
          <p:nvPr>
            <p:ph type="pic" sz="quarter" idx="16"/>
          </p:nvPr>
        </p:nvSpPr>
        <p:spPr>
          <a:xfrm>
            <a:off x="4468368" y="1335024"/>
            <a:ext cx="3255264" cy="2514600"/>
          </a:xfrm>
        </p:spPr>
        <p:txBody>
          <a:bodyPr/>
          <a:lstStyle/>
          <a:p>
            <a:endParaRPr lang="en-US"/>
          </a:p>
        </p:txBody>
      </p:sp>
      <p:sp>
        <p:nvSpPr>
          <p:cNvPr id="4" name="Content Placeholder 3">
            <a:extLst>
              <a:ext uri="{FF2B5EF4-FFF2-40B4-BE49-F238E27FC236}">
                <a16:creationId xmlns:a16="http://schemas.microsoft.com/office/drawing/2014/main" id="{1F2B90CB-0423-5C9F-6F8B-19720127AC9E}"/>
              </a:ext>
            </a:extLst>
          </p:cNvPr>
          <p:cNvSpPr>
            <a:spLocks noGrp="1"/>
          </p:cNvSpPr>
          <p:nvPr>
            <p:ph idx="14"/>
          </p:nvPr>
        </p:nvSpPr>
        <p:spPr>
          <a:xfrm>
            <a:off x="8327136" y="4023360"/>
            <a:ext cx="3200400" cy="2286000"/>
          </a:xfrm>
        </p:spPr>
        <p:txBody>
          <a:bodyPr lIns="0" rIns="0"/>
          <a:lstStyle>
            <a:lvl1pPr>
              <a:lnSpc>
                <a:spcPct val="110000"/>
              </a:lnSpc>
              <a:spcBef>
                <a:spcPts val="1200"/>
              </a:spcBef>
              <a:defRPr sz="1600"/>
            </a:lvl1pPr>
            <a:lvl2pPr>
              <a:lnSpc>
                <a:spcPct val="110000"/>
              </a:lnSpc>
              <a:spcBef>
                <a:spcPts val="1200"/>
              </a:spcBef>
              <a:defRPr sz="1400"/>
            </a:lvl2pPr>
            <a:lvl3pPr>
              <a:lnSpc>
                <a:spcPct val="110000"/>
              </a:lnSpc>
              <a:spcBef>
                <a:spcPts val="1200"/>
              </a:spcBef>
              <a:defRPr sz="1200"/>
            </a:lvl3pPr>
            <a:lvl4pPr>
              <a:lnSpc>
                <a:spcPct val="110000"/>
              </a:lnSpc>
              <a:spcBef>
                <a:spcPts val="1200"/>
              </a:spcBef>
              <a:defRPr sz="1200"/>
            </a:lvl4pPr>
            <a:lvl5pPr>
              <a:lnSpc>
                <a:spcPct val="110000"/>
              </a:lnSpc>
              <a:spcBef>
                <a:spcPts val="1200"/>
              </a:spcBef>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Picture Placeholder 3">
            <a:extLst>
              <a:ext uri="{FF2B5EF4-FFF2-40B4-BE49-F238E27FC236}">
                <a16:creationId xmlns:a16="http://schemas.microsoft.com/office/drawing/2014/main" id="{24A2986A-AAE4-427C-981B-4CA66BC1A2F2}"/>
              </a:ext>
            </a:extLst>
          </p:cNvPr>
          <p:cNvSpPr>
            <a:spLocks noGrp="1"/>
          </p:cNvSpPr>
          <p:nvPr>
            <p:ph type="pic" sz="quarter" idx="17"/>
          </p:nvPr>
        </p:nvSpPr>
        <p:spPr>
          <a:xfrm>
            <a:off x="8327136" y="1335024"/>
            <a:ext cx="3255264" cy="2514600"/>
          </a:xfrm>
        </p:spPr>
        <p:txBody>
          <a:bodyPr/>
          <a:lstStyle/>
          <a:p>
            <a:endParaRPr lang="en-US"/>
          </a:p>
        </p:txBody>
      </p:sp>
      <p:sp>
        <p:nvSpPr>
          <p:cNvPr id="9" name="Footer Placeholder 8">
            <a:extLst>
              <a:ext uri="{FF2B5EF4-FFF2-40B4-BE49-F238E27FC236}">
                <a16:creationId xmlns:a16="http://schemas.microsoft.com/office/drawing/2014/main" id="{06E773C5-DC8F-B04C-E4BB-8999DF0AA14C}"/>
              </a:ext>
            </a:extLst>
          </p:cNvPr>
          <p:cNvSpPr>
            <a:spLocks noGrp="1"/>
          </p:cNvSpPr>
          <p:nvPr>
            <p:ph type="ftr" sz="quarter" idx="11"/>
          </p:nvPr>
        </p:nvSpPr>
        <p:spPr/>
        <p:txBody>
          <a:bodyPr/>
          <a:lstStyle/>
          <a:p>
            <a:endParaRPr lang="en-US"/>
          </a:p>
        </p:txBody>
      </p:sp>
      <p:sp>
        <p:nvSpPr>
          <p:cNvPr id="10" name="Slide Number Placeholder 9">
            <a:extLst>
              <a:ext uri="{FF2B5EF4-FFF2-40B4-BE49-F238E27FC236}">
                <a16:creationId xmlns:a16="http://schemas.microsoft.com/office/drawing/2014/main" id="{4AB0C947-85B1-6F73-8F85-916BD597533B}"/>
              </a:ext>
            </a:extLst>
          </p:cNvPr>
          <p:cNvSpPr>
            <a:spLocks noGrp="1"/>
          </p:cNvSpPr>
          <p:nvPr>
            <p:ph type="sldNum" sz="quarter" idx="12"/>
          </p:nvPr>
        </p:nvSpPr>
        <p:spPr/>
        <p:txBody>
          <a:bodyPr/>
          <a:lstStyle/>
          <a:p>
            <a:pPr algn="r"/>
            <a:fld id="{DEC9D0C1-7FBA-40E3-98AB-77B8E8CCE3DF}" type="slidenum">
              <a:rPr lang="en-US" smtClean="0"/>
              <a:pPr algn="r"/>
              <a:t>‹#›</a:t>
            </a:fld>
            <a:endParaRPr lang="en-US"/>
          </a:p>
        </p:txBody>
      </p:sp>
      <p:sp>
        <p:nvSpPr>
          <p:cNvPr id="8" name="Date Placeholder 7">
            <a:extLst>
              <a:ext uri="{FF2B5EF4-FFF2-40B4-BE49-F238E27FC236}">
                <a16:creationId xmlns:a16="http://schemas.microsoft.com/office/drawing/2014/main" id="{318E7064-6C65-CE7F-C31F-A4F12EC5D7B1}"/>
              </a:ext>
            </a:extLst>
          </p:cNvPr>
          <p:cNvSpPr>
            <a:spLocks noGrp="1"/>
          </p:cNvSpPr>
          <p:nvPr>
            <p:ph type="dt" sz="half" idx="10"/>
          </p:nvPr>
        </p:nvSpPr>
        <p:spPr/>
        <p:txBody>
          <a:bodyPr/>
          <a:lstStyle/>
          <a:p>
            <a:fld id="{CF8793A5-113A-48A7-BCE0-7936F08DA48F}" type="datetime1">
              <a:rPr lang="en-US" smtClean="0"/>
              <a:t>10/1/2025</a:t>
            </a:fld>
            <a:endParaRPr lang="en-US"/>
          </a:p>
        </p:txBody>
      </p:sp>
    </p:spTree>
    <p:extLst>
      <p:ext uri="{BB962C8B-B14F-4D97-AF65-F5344CB8AC3E}">
        <p14:creationId xmlns:p14="http://schemas.microsoft.com/office/powerpoint/2010/main" val="3809215983"/>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Four Columns - Image and Content">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61C88EF-1F16-59C4-60F1-8DC431E7074D}"/>
              </a:ext>
            </a:extLst>
          </p:cNvPr>
          <p:cNvSpPr>
            <a:spLocks noGrp="1"/>
          </p:cNvSpPr>
          <p:nvPr>
            <p:ph type="title"/>
          </p:nvPr>
        </p:nvSpPr>
        <p:spPr>
          <a:xfrm>
            <a:off x="609600" y="264085"/>
            <a:ext cx="10972800" cy="946389"/>
          </a:xfrm>
        </p:spPr>
        <p:txBody>
          <a:bodyPr lIns="0" rIns="0"/>
          <a:lstStyle/>
          <a:p>
            <a:r>
              <a:rPr lang="en-US"/>
              <a:t>Click to edit Master title style</a:t>
            </a:r>
          </a:p>
        </p:txBody>
      </p:sp>
      <p:sp>
        <p:nvSpPr>
          <p:cNvPr id="3" name="Content Placeholder 1">
            <a:extLst>
              <a:ext uri="{FF2B5EF4-FFF2-40B4-BE49-F238E27FC236}">
                <a16:creationId xmlns:a16="http://schemas.microsoft.com/office/drawing/2014/main" id="{CE0A96FB-B9EB-8DE6-BE7F-8E9AFB7E338E}"/>
              </a:ext>
            </a:extLst>
          </p:cNvPr>
          <p:cNvSpPr>
            <a:spLocks noGrp="1"/>
          </p:cNvSpPr>
          <p:nvPr>
            <p:ph idx="1"/>
          </p:nvPr>
        </p:nvSpPr>
        <p:spPr>
          <a:xfrm>
            <a:off x="612648" y="4023360"/>
            <a:ext cx="2194560" cy="2286000"/>
          </a:xfrm>
        </p:spPr>
        <p:txBody>
          <a:bodyPr lIns="0" rIns="0"/>
          <a:lstStyle>
            <a:lvl1pPr>
              <a:lnSpc>
                <a:spcPct val="110000"/>
              </a:lnSpc>
              <a:spcBef>
                <a:spcPts val="900"/>
              </a:spcBef>
              <a:defRPr sz="1400"/>
            </a:lvl1pPr>
            <a:lvl2pPr>
              <a:lnSpc>
                <a:spcPct val="110000"/>
              </a:lnSpc>
              <a:spcBef>
                <a:spcPts val="900"/>
              </a:spcBef>
              <a:defRPr sz="1200"/>
            </a:lvl2pPr>
            <a:lvl3pPr>
              <a:lnSpc>
                <a:spcPct val="110000"/>
              </a:lnSpc>
              <a:spcBef>
                <a:spcPts val="900"/>
              </a:spcBef>
              <a:defRPr sz="1100"/>
            </a:lvl3pPr>
            <a:lvl4pPr>
              <a:lnSpc>
                <a:spcPct val="110000"/>
              </a:lnSpc>
              <a:spcBef>
                <a:spcPts val="900"/>
              </a:spcBef>
              <a:defRPr sz="1100"/>
            </a:lvl4pPr>
            <a:lvl5pPr>
              <a:lnSpc>
                <a:spcPct val="110000"/>
              </a:lnSpc>
              <a:spcBef>
                <a:spcPts val="900"/>
              </a:spcBef>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Picture Placeholder 1">
            <a:extLst>
              <a:ext uri="{FF2B5EF4-FFF2-40B4-BE49-F238E27FC236}">
                <a16:creationId xmlns:a16="http://schemas.microsoft.com/office/drawing/2014/main" id="{03CDAFF7-00B3-41F0-A68E-7CC251F1A7B3}"/>
              </a:ext>
            </a:extLst>
          </p:cNvPr>
          <p:cNvSpPr>
            <a:spLocks noGrp="1"/>
          </p:cNvSpPr>
          <p:nvPr>
            <p:ph type="pic" sz="quarter" idx="15"/>
          </p:nvPr>
        </p:nvSpPr>
        <p:spPr>
          <a:xfrm>
            <a:off x="609600" y="1335024"/>
            <a:ext cx="2240280" cy="2514600"/>
          </a:xfrm>
        </p:spPr>
        <p:txBody>
          <a:bodyPr/>
          <a:lstStyle/>
          <a:p>
            <a:endParaRPr lang="en-US"/>
          </a:p>
        </p:txBody>
      </p:sp>
      <p:sp>
        <p:nvSpPr>
          <p:cNvPr id="2" name="Content Placeholder 2">
            <a:extLst>
              <a:ext uri="{FF2B5EF4-FFF2-40B4-BE49-F238E27FC236}">
                <a16:creationId xmlns:a16="http://schemas.microsoft.com/office/drawing/2014/main" id="{3E2CAF97-6BD0-1BB9-D026-84213B160DB4}"/>
              </a:ext>
            </a:extLst>
          </p:cNvPr>
          <p:cNvSpPr>
            <a:spLocks noGrp="1"/>
          </p:cNvSpPr>
          <p:nvPr>
            <p:ph idx="13"/>
          </p:nvPr>
        </p:nvSpPr>
        <p:spPr>
          <a:xfrm>
            <a:off x="3522472" y="4023360"/>
            <a:ext cx="2194560" cy="2286000"/>
          </a:xfrm>
        </p:spPr>
        <p:txBody>
          <a:bodyPr lIns="0" rIns="0"/>
          <a:lstStyle>
            <a:lvl1pPr>
              <a:lnSpc>
                <a:spcPct val="110000"/>
              </a:lnSpc>
              <a:spcBef>
                <a:spcPts val="900"/>
              </a:spcBef>
              <a:defRPr sz="1400"/>
            </a:lvl1pPr>
            <a:lvl2pPr>
              <a:lnSpc>
                <a:spcPct val="110000"/>
              </a:lnSpc>
              <a:spcBef>
                <a:spcPts val="900"/>
              </a:spcBef>
              <a:defRPr sz="1200"/>
            </a:lvl2pPr>
            <a:lvl3pPr>
              <a:lnSpc>
                <a:spcPct val="110000"/>
              </a:lnSpc>
              <a:spcBef>
                <a:spcPts val="900"/>
              </a:spcBef>
              <a:defRPr sz="1100"/>
            </a:lvl3pPr>
            <a:lvl4pPr>
              <a:lnSpc>
                <a:spcPct val="110000"/>
              </a:lnSpc>
              <a:spcBef>
                <a:spcPts val="900"/>
              </a:spcBef>
              <a:defRPr sz="1100"/>
            </a:lvl4pPr>
            <a:lvl5pPr>
              <a:lnSpc>
                <a:spcPct val="110000"/>
              </a:lnSpc>
              <a:spcBef>
                <a:spcPts val="900"/>
              </a:spcBef>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Picture Placeholder 2">
            <a:extLst>
              <a:ext uri="{FF2B5EF4-FFF2-40B4-BE49-F238E27FC236}">
                <a16:creationId xmlns:a16="http://schemas.microsoft.com/office/drawing/2014/main" id="{0296683F-1B6E-6D53-D896-684A3171765F}"/>
              </a:ext>
            </a:extLst>
          </p:cNvPr>
          <p:cNvSpPr>
            <a:spLocks noGrp="1"/>
          </p:cNvSpPr>
          <p:nvPr>
            <p:ph type="pic" sz="quarter" idx="16"/>
          </p:nvPr>
        </p:nvSpPr>
        <p:spPr>
          <a:xfrm>
            <a:off x="3520440" y="1335024"/>
            <a:ext cx="2240280" cy="2514600"/>
          </a:xfrm>
        </p:spPr>
        <p:txBody>
          <a:bodyPr/>
          <a:lstStyle/>
          <a:p>
            <a:endParaRPr lang="en-US"/>
          </a:p>
        </p:txBody>
      </p:sp>
      <p:sp>
        <p:nvSpPr>
          <p:cNvPr id="4" name="Content Placeholder 3">
            <a:extLst>
              <a:ext uri="{FF2B5EF4-FFF2-40B4-BE49-F238E27FC236}">
                <a16:creationId xmlns:a16="http://schemas.microsoft.com/office/drawing/2014/main" id="{1F2B90CB-0423-5C9F-6F8B-19720127AC9E}"/>
              </a:ext>
            </a:extLst>
          </p:cNvPr>
          <p:cNvSpPr>
            <a:spLocks noGrp="1"/>
          </p:cNvSpPr>
          <p:nvPr>
            <p:ph idx="14"/>
          </p:nvPr>
        </p:nvSpPr>
        <p:spPr>
          <a:xfrm>
            <a:off x="6432296" y="4023360"/>
            <a:ext cx="2194560" cy="2286000"/>
          </a:xfrm>
        </p:spPr>
        <p:txBody>
          <a:bodyPr lIns="0" rIns="0"/>
          <a:lstStyle>
            <a:lvl1pPr>
              <a:lnSpc>
                <a:spcPct val="110000"/>
              </a:lnSpc>
              <a:spcBef>
                <a:spcPts val="900"/>
              </a:spcBef>
              <a:defRPr sz="1400"/>
            </a:lvl1pPr>
            <a:lvl2pPr>
              <a:lnSpc>
                <a:spcPct val="110000"/>
              </a:lnSpc>
              <a:spcBef>
                <a:spcPts val="900"/>
              </a:spcBef>
              <a:defRPr sz="1200"/>
            </a:lvl2pPr>
            <a:lvl3pPr>
              <a:lnSpc>
                <a:spcPct val="110000"/>
              </a:lnSpc>
              <a:spcBef>
                <a:spcPts val="900"/>
              </a:spcBef>
              <a:defRPr sz="1100"/>
            </a:lvl3pPr>
            <a:lvl4pPr>
              <a:lnSpc>
                <a:spcPct val="110000"/>
              </a:lnSpc>
              <a:spcBef>
                <a:spcPts val="900"/>
              </a:spcBef>
              <a:defRPr sz="1100"/>
            </a:lvl4pPr>
            <a:lvl5pPr>
              <a:lnSpc>
                <a:spcPct val="110000"/>
              </a:lnSpc>
              <a:spcBef>
                <a:spcPts val="900"/>
              </a:spcBef>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Picture Placeholder 3">
            <a:extLst>
              <a:ext uri="{FF2B5EF4-FFF2-40B4-BE49-F238E27FC236}">
                <a16:creationId xmlns:a16="http://schemas.microsoft.com/office/drawing/2014/main" id="{24A2986A-AAE4-427C-981B-4CA66BC1A2F2}"/>
              </a:ext>
            </a:extLst>
          </p:cNvPr>
          <p:cNvSpPr>
            <a:spLocks noGrp="1"/>
          </p:cNvSpPr>
          <p:nvPr>
            <p:ph type="pic" sz="quarter" idx="17"/>
          </p:nvPr>
        </p:nvSpPr>
        <p:spPr>
          <a:xfrm>
            <a:off x="6431280" y="1335024"/>
            <a:ext cx="2240280" cy="2514600"/>
          </a:xfrm>
        </p:spPr>
        <p:txBody>
          <a:bodyPr/>
          <a:lstStyle/>
          <a:p>
            <a:endParaRPr lang="en-US"/>
          </a:p>
        </p:txBody>
      </p:sp>
      <p:sp>
        <p:nvSpPr>
          <p:cNvPr id="5" name="Content Placeholder 4">
            <a:extLst>
              <a:ext uri="{FF2B5EF4-FFF2-40B4-BE49-F238E27FC236}">
                <a16:creationId xmlns:a16="http://schemas.microsoft.com/office/drawing/2014/main" id="{D572508B-336E-469E-5D2B-9651A49B3B93}"/>
              </a:ext>
            </a:extLst>
          </p:cNvPr>
          <p:cNvSpPr>
            <a:spLocks noGrp="1"/>
          </p:cNvSpPr>
          <p:nvPr>
            <p:ph idx="18"/>
          </p:nvPr>
        </p:nvSpPr>
        <p:spPr>
          <a:xfrm>
            <a:off x="9342120" y="4023360"/>
            <a:ext cx="2194560" cy="2286000"/>
          </a:xfrm>
        </p:spPr>
        <p:txBody>
          <a:bodyPr lIns="0" rIns="0"/>
          <a:lstStyle>
            <a:lvl1pPr>
              <a:lnSpc>
                <a:spcPct val="110000"/>
              </a:lnSpc>
              <a:spcBef>
                <a:spcPts val="900"/>
              </a:spcBef>
              <a:defRPr sz="1400"/>
            </a:lvl1pPr>
            <a:lvl2pPr>
              <a:lnSpc>
                <a:spcPct val="110000"/>
              </a:lnSpc>
              <a:spcBef>
                <a:spcPts val="900"/>
              </a:spcBef>
              <a:defRPr sz="1200"/>
            </a:lvl2pPr>
            <a:lvl3pPr>
              <a:lnSpc>
                <a:spcPct val="110000"/>
              </a:lnSpc>
              <a:spcBef>
                <a:spcPts val="900"/>
              </a:spcBef>
              <a:defRPr sz="1100"/>
            </a:lvl3pPr>
            <a:lvl4pPr>
              <a:lnSpc>
                <a:spcPct val="110000"/>
              </a:lnSpc>
              <a:spcBef>
                <a:spcPts val="900"/>
              </a:spcBef>
              <a:defRPr sz="1100"/>
            </a:lvl4pPr>
            <a:lvl5pPr>
              <a:lnSpc>
                <a:spcPct val="110000"/>
              </a:lnSpc>
              <a:spcBef>
                <a:spcPts val="900"/>
              </a:spcBef>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Picture Placeholder 4">
            <a:extLst>
              <a:ext uri="{FF2B5EF4-FFF2-40B4-BE49-F238E27FC236}">
                <a16:creationId xmlns:a16="http://schemas.microsoft.com/office/drawing/2014/main" id="{BC7588DD-A007-A2A1-EDD6-9EEFFCD3F3A4}"/>
              </a:ext>
            </a:extLst>
          </p:cNvPr>
          <p:cNvSpPr>
            <a:spLocks noGrp="1"/>
          </p:cNvSpPr>
          <p:nvPr>
            <p:ph type="pic" sz="quarter" idx="19"/>
          </p:nvPr>
        </p:nvSpPr>
        <p:spPr>
          <a:xfrm>
            <a:off x="9342120" y="1335024"/>
            <a:ext cx="2240280" cy="2514600"/>
          </a:xfrm>
        </p:spPr>
        <p:txBody>
          <a:bodyPr/>
          <a:lstStyle/>
          <a:p>
            <a:endParaRPr lang="en-US"/>
          </a:p>
        </p:txBody>
      </p:sp>
      <p:sp>
        <p:nvSpPr>
          <p:cNvPr id="9" name="Footer Placeholder 8">
            <a:extLst>
              <a:ext uri="{FF2B5EF4-FFF2-40B4-BE49-F238E27FC236}">
                <a16:creationId xmlns:a16="http://schemas.microsoft.com/office/drawing/2014/main" id="{06E773C5-DC8F-B04C-E4BB-8999DF0AA14C}"/>
              </a:ext>
            </a:extLst>
          </p:cNvPr>
          <p:cNvSpPr>
            <a:spLocks noGrp="1"/>
          </p:cNvSpPr>
          <p:nvPr>
            <p:ph type="ftr" sz="quarter" idx="11"/>
          </p:nvPr>
        </p:nvSpPr>
        <p:spPr/>
        <p:txBody>
          <a:bodyPr/>
          <a:lstStyle/>
          <a:p>
            <a:endParaRPr lang="en-US"/>
          </a:p>
        </p:txBody>
      </p:sp>
      <p:sp>
        <p:nvSpPr>
          <p:cNvPr id="10" name="Slide Number Placeholder 9">
            <a:extLst>
              <a:ext uri="{FF2B5EF4-FFF2-40B4-BE49-F238E27FC236}">
                <a16:creationId xmlns:a16="http://schemas.microsoft.com/office/drawing/2014/main" id="{4AB0C947-85B1-6F73-8F85-916BD597533B}"/>
              </a:ext>
            </a:extLst>
          </p:cNvPr>
          <p:cNvSpPr>
            <a:spLocks noGrp="1"/>
          </p:cNvSpPr>
          <p:nvPr>
            <p:ph type="sldNum" sz="quarter" idx="12"/>
          </p:nvPr>
        </p:nvSpPr>
        <p:spPr/>
        <p:txBody>
          <a:bodyPr/>
          <a:lstStyle/>
          <a:p>
            <a:pPr algn="r"/>
            <a:fld id="{DEC9D0C1-7FBA-40E3-98AB-77B8E8CCE3DF}" type="slidenum">
              <a:rPr lang="en-US" smtClean="0"/>
              <a:pPr algn="r"/>
              <a:t>‹#›</a:t>
            </a:fld>
            <a:endParaRPr lang="en-US"/>
          </a:p>
        </p:txBody>
      </p:sp>
      <p:sp>
        <p:nvSpPr>
          <p:cNvPr id="8" name="Date Placeholder 7">
            <a:extLst>
              <a:ext uri="{FF2B5EF4-FFF2-40B4-BE49-F238E27FC236}">
                <a16:creationId xmlns:a16="http://schemas.microsoft.com/office/drawing/2014/main" id="{318E7064-6C65-CE7F-C31F-A4F12EC5D7B1}"/>
              </a:ext>
            </a:extLst>
          </p:cNvPr>
          <p:cNvSpPr>
            <a:spLocks noGrp="1"/>
          </p:cNvSpPr>
          <p:nvPr>
            <p:ph type="dt" sz="half" idx="10"/>
          </p:nvPr>
        </p:nvSpPr>
        <p:spPr/>
        <p:txBody>
          <a:bodyPr/>
          <a:lstStyle/>
          <a:p>
            <a:fld id="{CF8793A5-113A-48A7-BCE0-7936F08DA48F}" type="datetime1">
              <a:rPr lang="en-US" smtClean="0"/>
              <a:t>10/1/2025</a:t>
            </a:fld>
            <a:endParaRPr lang="en-US"/>
          </a:p>
        </p:txBody>
      </p:sp>
    </p:spTree>
    <p:extLst>
      <p:ext uri="{BB962C8B-B14F-4D97-AF65-F5344CB8AC3E}">
        <p14:creationId xmlns:p14="http://schemas.microsoft.com/office/powerpoint/2010/main" val="554232887"/>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Five Columns - Image and Content">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61C88EF-1F16-59C4-60F1-8DC431E7074D}"/>
              </a:ext>
            </a:extLst>
          </p:cNvPr>
          <p:cNvSpPr>
            <a:spLocks noGrp="1"/>
          </p:cNvSpPr>
          <p:nvPr>
            <p:ph type="title"/>
          </p:nvPr>
        </p:nvSpPr>
        <p:spPr>
          <a:xfrm>
            <a:off x="609600" y="264085"/>
            <a:ext cx="10972800" cy="946389"/>
          </a:xfrm>
        </p:spPr>
        <p:txBody>
          <a:bodyPr lIns="0" rIns="0"/>
          <a:lstStyle/>
          <a:p>
            <a:r>
              <a:rPr lang="en-US"/>
              <a:t>Click to edit Master title style</a:t>
            </a:r>
          </a:p>
        </p:txBody>
      </p:sp>
      <p:sp>
        <p:nvSpPr>
          <p:cNvPr id="3" name="Content Placeholder 1">
            <a:extLst>
              <a:ext uri="{FF2B5EF4-FFF2-40B4-BE49-F238E27FC236}">
                <a16:creationId xmlns:a16="http://schemas.microsoft.com/office/drawing/2014/main" id="{CE0A96FB-B9EB-8DE6-BE7F-8E9AFB7E338E}"/>
              </a:ext>
            </a:extLst>
          </p:cNvPr>
          <p:cNvSpPr>
            <a:spLocks noGrp="1"/>
          </p:cNvSpPr>
          <p:nvPr>
            <p:ph idx="1"/>
          </p:nvPr>
        </p:nvSpPr>
        <p:spPr>
          <a:xfrm>
            <a:off x="612648" y="4023360"/>
            <a:ext cx="1645920" cy="2286000"/>
          </a:xfrm>
        </p:spPr>
        <p:txBody>
          <a:bodyPr lIns="0" rIns="0"/>
          <a:lstStyle>
            <a:lvl1pPr marL="119063" indent="-119063">
              <a:lnSpc>
                <a:spcPct val="110000"/>
              </a:lnSpc>
              <a:spcBef>
                <a:spcPts val="900"/>
              </a:spcBef>
              <a:tabLst/>
              <a:defRPr sz="1200"/>
            </a:lvl1pPr>
            <a:lvl2pPr>
              <a:lnSpc>
                <a:spcPct val="110000"/>
              </a:lnSpc>
              <a:spcBef>
                <a:spcPts val="900"/>
              </a:spcBef>
              <a:defRPr sz="1100"/>
            </a:lvl2pPr>
            <a:lvl3pPr>
              <a:lnSpc>
                <a:spcPct val="110000"/>
              </a:lnSpc>
              <a:spcBef>
                <a:spcPts val="900"/>
              </a:spcBef>
              <a:defRPr sz="1050"/>
            </a:lvl3pPr>
            <a:lvl4pPr>
              <a:lnSpc>
                <a:spcPct val="110000"/>
              </a:lnSpc>
              <a:spcBef>
                <a:spcPts val="900"/>
              </a:spcBef>
              <a:defRPr sz="1050"/>
            </a:lvl4pPr>
            <a:lvl5pPr>
              <a:lnSpc>
                <a:spcPct val="110000"/>
              </a:lnSpc>
              <a:spcBef>
                <a:spcPts val="900"/>
              </a:spcBef>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Picture Placeholder 1">
            <a:extLst>
              <a:ext uri="{FF2B5EF4-FFF2-40B4-BE49-F238E27FC236}">
                <a16:creationId xmlns:a16="http://schemas.microsoft.com/office/drawing/2014/main" id="{03CDAFF7-00B3-41F0-A68E-7CC251F1A7B3}"/>
              </a:ext>
            </a:extLst>
          </p:cNvPr>
          <p:cNvSpPr>
            <a:spLocks noGrp="1"/>
          </p:cNvSpPr>
          <p:nvPr>
            <p:ph type="pic" sz="quarter" idx="15"/>
          </p:nvPr>
        </p:nvSpPr>
        <p:spPr>
          <a:xfrm>
            <a:off x="609600" y="1335024"/>
            <a:ext cx="1828800" cy="2514600"/>
          </a:xfrm>
        </p:spPr>
        <p:txBody>
          <a:bodyPr/>
          <a:lstStyle/>
          <a:p>
            <a:endParaRPr lang="en-US"/>
          </a:p>
        </p:txBody>
      </p:sp>
      <p:sp>
        <p:nvSpPr>
          <p:cNvPr id="2" name="Content Placeholder 2">
            <a:extLst>
              <a:ext uri="{FF2B5EF4-FFF2-40B4-BE49-F238E27FC236}">
                <a16:creationId xmlns:a16="http://schemas.microsoft.com/office/drawing/2014/main" id="{3E2CAF97-6BD0-1BB9-D026-84213B160DB4}"/>
              </a:ext>
            </a:extLst>
          </p:cNvPr>
          <p:cNvSpPr>
            <a:spLocks noGrp="1"/>
          </p:cNvSpPr>
          <p:nvPr>
            <p:ph idx="13"/>
          </p:nvPr>
        </p:nvSpPr>
        <p:spPr>
          <a:xfrm>
            <a:off x="2897886" y="4023360"/>
            <a:ext cx="1645920" cy="2286000"/>
          </a:xfrm>
        </p:spPr>
        <p:txBody>
          <a:bodyPr lIns="0" rIns="0"/>
          <a:lstStyle>
            <a:lvl1pPr marL="119063" indent="-119063">
              <a:lnSpc>
                <a:spcPct val="110000"/>
              </a:lnSpc>
              <a:spcBef>
                <a:spcPts val="900"/>
              </a:spcBef>
              <a:tabLst/>
              <a:defRPr sz="1200"/>
            </a:lvl1pPr>
            <a:lvl2pPr>
              <a:lnSpc>
                <a:spcPct val="110000"/>
              </a:lnSpc>
              <a:spcBef>
                <a:spcPts val="900"/>
              </a:spcBef>
              <a:defRPr sz="1100"/>
            </a:lvl2pPr>
            <a:lvl3pPr>
              <a:lnSpc>
                <a:spcPct val="110000"/>
              </a:lnSpc>
              <a:spcBef>
                <a:spcPts val="900"/>
              </a:spcBef>
              <a:defRPr sz="1050"/>
            </a:lvl3pPr>
            <a:lvl4pPr>
              <a:lnSpc>
                <a:spcPct val="110000"/>
              </a:lnSpc>
              <a:spcBef>
                <a:spcPts val="900"/>
              </a:spcBef>
              <a:defRPr sz="1050"/>
            </a:lvl4pPr>
            <a:lvl5pPr>
              <a:lnSpc>
                <a:spcPct val="110000"/>
              </a:lnSpc>
              <a:spcBef>
                <a:spcPts val="900"/>
              </a:spcBef>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Picture Placeholder 2">
            <a:extLst>
              <a:ext uri="{FF2B5EF4-FFF2-40B4-BE49-F238E27FC236}">
                <a16:creationId xmlns:a16="http://schemas.microsoft.com/office/drawing/2014/main" id="{0296683F-1B6E-6D53-D896-684A3171765F}"/>
              </a:ext>
            </a:extLst>
          </p:cNvPr>
          <p:cNvSpPr>
            <a:spLocks noGrp="1"/>
          </p:cNvSpPr>
          <p:nvPr>
            <p:ph type="pic" sz="quarter" idx="16"/>
          </p:nvPr>
        </p:nvSpPr>
        <p:spPr>
          <a:xfrm>
            <a:off x="2895600" y="1335024"/>
            <a:ext cx="1828800" cy="2514600"/>
          </a:xfrm>
        </p:spPr>
        <p:txBody>
          <a:bodyPr/>
          <a:lstStyle/>
          <a:p>
            <a:endParaRPr lang="en-US"/>
          </a:p>
        </p:txBody>
      </p:sp>
      <p:sp>
        <p:nvSpPr>
          <p:cNvPr id="4" name="Content Placeholder 3">
            <a:extLst>
              <a:ext uri="{FF2B5EF4-FFF2-40B4-BE49-F238E27FC236}">
                <a16:creationId xmlns:a16="http://schemas.microsoft.com/office/drawing/2014/main" id="{1F2B90CB-0423-5C9F-6F8B-19720127AC9E}"/>
              </a:ext>
            </a:extLst>
          </p:cNvPr>
          <p:cNvSpPr>
            <a:spLocks noGrp="1"/>
          </p:cNvSpPr>
          <p:nvPr>
            <p:ph idx="14"/>
          </p:nvPr>
        </p:nvSpPr>
        <p:spPr>
          <a:xfrm>
            <a:off x="5183124" y="4023360"/>
            <a:ext cx="1645920" cy="2286000"/>
          </a:xfrm>
        </p:spPr>
        <p:txBody>
          <a:bodyPr lIns="0" rIns="0"/>
          <a:lstStyle>
            <a:lvl1pPr marL="119063" indent="-119063">
              <a:lnSpc>
                <a:spcPct val="110000"/>
              </a:lnSpc>
              <a:spcBef>
                <a:spcPts val="900"/>
              </a:spcBef>
              <a:tabLst/>
              <a:defRPr sz="1200"/>
            </a:lvl1pPr>
            <a:lvl2pPr>
              <a:lnSpc>
                <a:spcPct val="110000"/>
              </a:lnSpc>
              <a:spcBef>
                <a:spcPts val="900"/>
              </a:spcBef>
              <a:defRPr sz="1100"/>
            </a:lvl2pPr>
            <a:lvl3pPr>
              <a:lnSpc>
                <a:spcPct val="110000"/>
              </a:lnSpc>
              <a:spcBef>
                <a:spcPts val="900"/>
              </a:spcBef>
              <a:defRPr sz="1050"/>
            </a:lvl3pPr>
            <a:lvl4pPr>
              <a:lnSpc>
                <a:spcPct val="110000"/>
              </a:lnSpc>
              <a:spcBef>
                <a:spcPts val="900"/>
              </a:spcBef>
              <a:defRPr sz="1050"/>
            </a:lvl4pPr>
            <a:lvl5pPr>
              <a:lnSpc>
                <a:spcPct val="110000"/>
              </a:lnSpc>
              <a:spcBef>
                <a:spcPts val="900"/>
              </a:spcBef>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Picture Placeholder 3">
            <a:extLst>
              <a:ext uri="{FF2B5EF4-FFF2-40B4-BE49-F238E27FC236}">
                <a16:creationId xmlns:a16="http://schemas.microsoft.com/office/drawing/2014/main" id="{24A2986A-AAE4-427C-981B-4CA66BC1A2F2}"/>
              </a:ext>
            </a:extLst>
          </p:cNvPr>
          <p:cNvSpPr>
            <a:spLocks noGrp="1"/>
          </p:cNvSpPr>
          <p:nvPr>
            <p:ph type="pic" sz="quarter" idx="17"/>
          </p:nvPr>
        </p:nvSpPr>
        <p:spPr>
          <a:xfrm>
            <a:off x="5181600" y="1335024"/>
            <a:ext cx="1828800" cy="2514600"/>
          </a:xfrm>
        </p:spPr>
        <p:txBody>
          <a:bodyPr/>
          <a:lstStyle/>
          <a:p>
            <a:endParaRPr lang="en-US"/>
          </a:p>
        </p:txBody>
      </p:sp>
      <p:sp>
        <p:nvSpPr>
          <p:cNvPr id="5" name="Content Placeholder 4">
            <a:extLst>
              <a:ext uri="{FF2B5EF4-FFF2-40B4-BE49-F238E27FC236}">
                <a16:creationId xmlns:a16="http://schemas.microsoft.com/office/drawing/2014/main" id="{D572508B-336E-469E-5D2B-9651A49B3B93}"/>
              </a:ext>
            </a:extLst>
          </p:cNvPr>
          <p:cNvSpPr>
            <a:spLocks noGrp="1"/>
          </p:cNvSpPr>
          <p:nvPr>
            <p:ph idx="18"/>
          </p:nvPr>
        </p:nvSpPr>
        <p:spPr>
          <a:xfrm>
            <a:off x="7468362" y="4023360"/>
            <a:ext cx="1645920" cy="2286000"/>
          </a:xfrm>
        </p:spPr>
        <p:txBody>
          <a:bodyPr lIns="0" rIns="0"/>
          <a:lstStyle>
            <a:lvl1pPr marL="119063" indent="-119063">
              <a:lnSpc>
                <a:spcPct val="110000"/>
              </a:lnSpc>
              <a:spcBef>
                <a:spcPts val="900"/>
              </a:spcBef>
              <a:tabLst/>
              <a:defRPr sz="1200"/>
            </a:lvl1pPr>
            <a:lvl2pPr>
              <a:lnSpc>
                <a:spcPct val="110000"/>
              </a:lnSpc>
              <a:spcBef>
                <a:spcPts val="900"/>
              </a:spcBef>
              <a:defRPr sz="1100"/>
            </a:lvl2pPr>
            <a:lvl3pPr>
              <a:lnSpc>
                <a:spcPct val="110000"/>
              </a:lnSpc>
              <a:spcBef>
                <a:spcPts val="900"/>
              </a:spcBef>
              <a:defRPr sz="1050"/>
            </a:lvl3pPr>
            <a:lvl4pPr>
              <a:lnSpc>
                <a:spcPct val="110000"/>
              </a:lnSpc>
              <a:spcBef>
                <a:spcPts val="900"/>
              </a:spcBef>
              <a:defRPr sz="1050"/>
            </a:lvl4pPr>
            <a:lvl5pPr>
              <a:lnSpc>
                <a:spcPct val="110000"/>
              </a:lnSpc>
              <a:spcBef>
                <a:spcPts val="900"/>
              </a:spcBef>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Picture Placeholder 4">
            <a:extLst>
              <a:ext uri="{FF2B5EF4-FFF2-40B4-BE49-F238E27FC236}">
                <a16:creationId xmlns:a16="http://schemas.microsoft.com/office/drawing/2014/main" id="{BC7588DD-A007-A2A1-EDD6-9EEFFCD3F3A4}"/>
              </a:ext>
            </a:extLst>
          </p:cNvPr>
          <p:cNvSpPr>
            <a:spLocks noGrp="1"/>
          </p:cNvSpPr>
          <p:nvPr>
            <p:ph type="pic" sz="quarter" idx="19"/>
          </p:nvPr>
        </p:nvSpPr>
        <p:spPr>
          <a:xfrm>
            <a:off x="7467600" y="1335024"/>
            <a:ext cx="1828800" cy="2514600"/>
          </a:xfrm>
        </p:spPr>
        <p:txBody>
          <a:bodyPr/>
          <a:lstStyle/>
          <a:p>
            <a:endParaRPr lang="en-US"/>
          </a:p>
        </p:txBody>
      </p:sp>
      <p:sp>
        <p:nvSpPr>
          <p:cNvPr id="15" name="Content Placeholder 5">
            <a:extLst>
              <a:ext uri="{FF2B5EF4-FFF2-40B4-BE49-F238E27FC236}">
                <a16:creationId xmlns:a16="http://schemas.microsoft.com/office/drawing/2014/main" id="{D12A0CEB-4B0D-60FD-031D-69EED3A4330E}"/>
              </a:ext>
            </a:extLst>
          </p:cNvPr>
          <p:cNvSpPr>
            <a:spLocks noGrp="1"/>
          </p:cNvSpPr>
          <p:nvPr>
            <p:ph idx="21"/>
          </p:nvPr>
        </p:nvSpPr>
        <p:spPr>
          <a:xfrm>
            <a:off x="9753600" y="4023360"/>
            <a:ext cx="1645920" cy="2286000"/>
          </a:xfrm>
        </p:spPr>
        <p:txBody>
          <a:bodyPr lIns="0" rIns="0"/>
          <a:lstStyle>
            <a:lvl1pPr marL="119063" indent="-119063">
              <a:lnSpc>
                <a:spcPct val="110000"/>
              </a:lnSpc>
              <a:spcBef>
                <a:spcPts val="900"/>
              </a:spcBef>
              <a:tabLst/>
              <a:defRPr sz="1200"/>
            </a:lvl1pPr>
            <a:lvl2pPr>
              <a:lnSpc>
                <a:spcPct val="110000"/>
              </a:lnSpc>
              <a:spcBef>
                <a:spcPts val="900"/>
              </a:spcBef>
              <a:defRPr sz="1100"/>
            </a:lvl2pPr>
            <a:lvl3pPr>
              <a:lnSpc>
                <a:spcPct val="110000"/>
              </a:lnSpc>
              <a:spcBef>
                <a:spcPts val="900"/>
              </a:spcBef>
              <a:defRPr sz="1050"/>
            </a:lvl3pPr>
            <a:lvl4pPr>
              <a:lnSpc>
                <a:spcPct val="110000"/>
              </a:lnSpc>
              <a:spcBef>
                <a:spcPts val="900"/>
              </a:spcBef>
              <a:defRPr sz="1050"/>
            </a:lvl4pPr>
            <a:lvl5pPr>
              <a:lnSpc>
                <a:spcPct val="110000"/>
              </a:lnSpc>
              <a:spcBef>
                <a:spcPts val="900"/>
              </a:spcBef>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Picture Placeholder 5">
            <a:extLst>
              <a:ext uri="{FF2B5EF4-FFF2-40B4-BE49-F238E27FC236}">
                <a16:creationId xmlns:a16="http://schemas.microsoft.com/office/drawing/2014/main" id="{0B501880-A94F-9D7D-8CC4-B3716FA977DC}"/>
              </a:ext>
            </a:extLst>
          </p:cNvPr>
          <p:cNvSpPr>
            <a:spLocks noGrp="1"/>
          </p:cNvSpPr>
          <p:nvPr>
            <p:ph type="pic" sz="quarter" idx="20"/>
          </p:nvPr>
        </p:nvSpPr>
        <p:spPr>
          <a:xfrm>
            <a:off x="9753600" y="1335024"/>
            <a:ext cx="1828800" cy="2514600"/>
          </a:xfrm>
        </p:spPr>
        <p:txBody>
          <a:bodyPr/>
          <a:lstStyle/>
          <a:p>
            <a:endParaRPr lang="en-US"/>
          </a:p>
        </p:txBody>
      </p:sp>
      <p:sp>
        <p:nvSpPr>
          <p:cNvPr id="9" name="Footer Placeholder 8">
            <a:extLst>
              <a:ext uri="{FF2B5EF4-FFF2-40B4-BE49-F238E27FC236}">
                <a16:creationId xmlns:a16="http://schemas.microsoft.com/office/drawing/2014/main" id="{06E773C5-DC8F-B04C-E4BB-8999DF0AA14C}"/>
              </a:ext>
            </a:extLst>
          </p:cNvPr>
          <p:cNvSpPr>
            <a:spLocks noGrp="1"/>
          </p:cNvSpPr>
          <p:nvPr>
            <p:ph type="ftr" sz="quarter" idx="11"/>
          </p:nvPr>
        </p:nvSpPr>
        <p:spPr/>
        <p:txBody>
          <a:bodyPr/>
          <a:lstStyle/>
          <a:p>
            <a:endParaRPr lang="en-US"/>
          </a:p>
        </p:txBody>
      </p:sp>
      <p:sp>
        <p:nvSpPr>
          <p:cNvPr id="10" name="Slide Number Placeholder 9">
            <a:extLst>
              <a:ext uri="{FF2B5EF4-FFF2-40B4-BE49-F238E27FC236}">
                <a16:creationId xmlns:a16="http://schemas.microsoft.com/office/drawing/2014/main" id="{4AB0C947-85B1-6F73-8F85-916BD597533B}"/>
              </a:ext>
            </a:extLst>
          </p:cNvPr>
          <p:cNvSpPr>
            <a:spLocks noGrp="1"/>
          </p:cNvSpPr>
          <p:nvPr>
            <p:ph type="sldNum" sz="quarter" idx="12"/>
          </p:nvPr>
        </p:nvSpPr>
        <p:spPr/>
        <p:txBody>
          <a:bodyPr/>
          <a:lstStyle/>
          <a:p>
            <a:pPr algn="r"/>
            <a:fld id="{DEC9D0C1-7FBA-40E3-98AB-77B8E8CCE3DF}" type="slidenum">
              <a:rPr lang="en-US" smtClean="0"/>
              <a:pPr algn="r"/>
              <a:t>‹#›</a:t>
            </a:fld>
            <a:endParaRPr lang="en-US"/>
          </a:p>
        </p:txBody>
      </p:sp>
      <p:sp>
        <p:nvSpPr>
          <p:cNvPr id="8" name="Date Placeholder 7">
            <a:extLst>
              <a:ext uri="{FF2B5EF4-FFF2-40B4-BE49-F238E27FC236}">
                <a16:creationId xmlns:a16="http://schemas.microsoft.com/office/drawing/2014/main" id="{318E7064-6C65-CE7F-C31F-A4F12EC5D7B1}"/>
              </a:ext>
            </a:extLst>
          </p:cNvPr>
          <p:cNvSpPr>
            <a:spLocks noGrp="1"/>
          </p:cNvSpPr>
          <p:nvPr>
            <p:ph type="dt" sz="half" idx="10"/>
          </p:nvPr>
        </p:nvSpPr>
        <p:spPr/>
        <p:txBody>
          <a:bodyPr/>
          <a:lstStyle/>
          <a:p>
            <a:fld id="{CF8793A5-113A-48A7-BCE0-7936F08DA48F}" type="datetime1">
              <a:rPr lang="en-US" smtClean="0"/>
              <a:t>10/1/2025</a:t>
            </a:fld>
            <a:endParaRPr lang="en-US"/>
          </a:p>
        </p:txBody>
      </p:sp>
    </p:spTree>
    <p:extLst>
      <p:ext uri="{BB962C8B-B14F-4D97-AF65-F5344CB8AC3E}">
        <p14:creationId xmlns:p14="http://schemas.microsoft.com/office/powerpoint/2010/main" val="2370051644"/>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lumns - Photo and 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A5097-0CFA-61BE-726A-4804164DFADB}"/>
              </a:ext>
            </a:extLst>
          </p:cNvPr>
          <p:cNvSpPr>
            <a:spLocks noGrp="1"/>
          </p:cNvSpPr>
          <p:nvPr>
            <p:ph type="title"/>
          </p:nvPr>
        </p:nvSpPr>
        <p:spPr>
          <a:xfrm>
            <a:off x="609600" y="264085"/>
            <a:ext cx="10972800" cy="946389"/>
          </a:xfrm>
        </p:spPr>
        <p:txBody>
          <a:bodyPr lIns="0" rIns="0"/>
          <a:lstStyle/>
          <a:p>
            <a:r>
              <a:rPr lang="en-US"/>
              <a:t>Click to edit Master title style</a:t>
            </a:r>
          </a:p>
        </p:txBody>
      </p:sp>
      <p:sp>
        <p:nvSpPr>
          <p:cNvPr id="4" name="Text Placeholder 3">
            <a:extLst>
              <a:ext uri="{FF2B5EF4-FFF2-40B4-BE49-F238E27FC236}">
                <a16:creationId xmlns:a16="http://schemas.microsoft.com/office/drawing/2014/main" id="{5513B074-3B07-0E57-B1EF-F6812220DF0A}"/>
              </a:ext>
            </a:extLst>
          </p:cNvPr>
          <p:cNvSpPr>
            <a:spLocks noGrp="1"/>
          </p:cNvSpPr>
          <p:nvPr>
            <p:ph type="body" sz="quarter" idx="12"/>
          </p:nvPr>
        </p:nvSpPr>
        <p:spPr>
          <a:xfrm>
            <a:off x="609600" y="1566127"/>
            <a:ext cx="4846320" cy="342466"/>
          </a:xfrm>
        </p:spPr>
        <p:txBody>
          <a:bodyPr anchor="ctr" anchorCtr="0">
            <a:spAutoFit/>
          </a:bodyPr>
          <a:lstStyle>
            <a:lvl1pPr marL="0" indent="0">
              <a:buNone/>
              <a:defRPr sz="1600" b="1">
                <a:latin typeface="+mn-lt"/>
              </a:defRPr>
            </a:lvl1pPr>
          </a:lstStyle>
          <a:p>
            <a:pPr lvl="0"/>
            <a:r>
              <a:rPr lang="en-US"/>
              <a:t>Click to edit Master text styles</a:t>
            </a:r>
          </a:p>
        </p:txBody>
      </p:sp>
      <p:sp>
        <p:nvSpPr>
          <p:cNvPr id="8" name="Picture Placeholder 7">
            <a:extLst>
              <a:ext uri="{FF2B5EF4-FFF2-40B4-BE49-F238E27FC236}">
                <a16:creationId xmlns:a16="http://schemas.microsoft.com/office/drawing/2014/main" id="{2D3F7CAF-D852-86B0-DD65-059C877F341F}"/>
              </a:ext>
            </a:extLst>
          </p:cNvPr>
          <p:cNvSpPr>
            <a:spLocks noGrp="1"/>
          </p:cNvSpPr>
          <p:nvPr>
            <p:ph type="pic" sz="quarter" idx="10"/>
          </p:nvPr>
        </p:nvSpPr>
        <p:spPr>
          <a:xfrm>
            <a:off x="609600" y="2103120"/>
            <a:ext cx="4937760" cy="4023360"/>
          </a:xfrm>
        </p:spPr>
        <p:txBody>
          <a:bodyPr/>
          <a:lstStyle/>
          <a:p>
            <a:endParaRPr lang="en-US"/>
          </a:p>
        </p:txBody>
      </p:sp>
      <p:sp>
        <p:nvSpPr>
          <p:cNvPr id="5" name="Text Placeholder 3">
            <a:extLst>
              <a:ext uri="{FF2B5EF4-FFF2-40B4-BE49-F238E27FC236}">
                <a16:creationId xmlns:a16="http://schemas.microsoft.com/office/drawing/2014/main" id="{C6A13A99-FC00-81A6-297A-C14D357F8C98}"/>
              </a:ext>
            </a:extLst>
          </p:cNvPr>
          <p:cNvSpPr>
            <a:spLocks noGrp="1"/>
          </p:cNvSpPr>
          <p:nvPr>
            <p:ph type="body" sz="quarter" idx="13"/>
          </p:nvPr>
        </p:nvSpPr>
        <p:spPr>
          <a:xfrm>
            <a:off x="6644640" y="1566127"/>
            <a:ext cx="4846320" cy="342466"/>
          </a:xfrm>
        </p:spPr>
        <p:txBody>
          <a:bodyPr anchor="ctr" anchorCtr="0">
            <a:spAutoFit/>
          </a:bodyPr>
          <a:lstStyle>
            <a:lvl1pPr marL="0" indent="0">
              <a:buNone/>
              <a:defRPr sz="1600" b="1">
                <a:latin typeface="+mn-lt"/>
              </a:defRPr>
            </a:lvl1pPr>
          </a:lstStyle>
          <a:p>
            <a:pPr lvl="0"/>
            <a:r>
              <a:rPr lang="en-US"/>
              <a:t>Click to edit Master text styles</a:t>
            </a:r>
          </a:p>
        </p:txBody>
      </p:sp>
      <p:sp>
        <p:nvSpPr>
          <p:cNvPr id="10" name="Picture Placeholder 9">
            <a:extLst>
              <a:ext uri="{FF2B5EF4-FFF2-40B4-BE49-F238E27FC236}">
                <a16:creationId xmlns:a16="http://schemas.microsoft.com/office/drawing/2014/main" id="{A160F384-0CC4-8E1E-C546-28F7B7D6B282}"/>
              </a:ext>
            </a:extLst>
          </p:cNvPr>
          <p:cNvSpPr>
            <a:spLocks noGrp="1"/>
          </p:cNvSpPr>
          <p:nvPr>
            <p:ph type="pic" sz="quarter" idx="11"/>
          </p:nvPr>
        </p:nvSpPr>
        <p:spPr>
          <a:xfrm>
            <a:off x="6644640" y="2103120"/>
            <a:ext cx="4937760" cy="4023360"/>
          </a:xfrm>
        </p:spPr>
        <p:txBody>
          <a:bodyPr/>
          <a:lstStyle/>
          <a:p>
            <a:endParaRPr lang="en-US"/>
          </a:p>
        </p:txBody>
      </p:sp>
      <p:sp>
        <p:nvSpPr>
          <p:cNvPr id="7" name="Footer Placeholder 6">
            <a:extLst>
              <a:ext uri="{FF2B5EF4-FFF2-40B4-BE49-F238E27FC236}">
                <a16:creationId xmlns:a16="http://schemas.microsoft.com/office/drawing/2014/main" id="{B67FFA04-4266-EB76-C232-9C0E983840CF}"/>
              </a:ext>
            </a:extLst>
          </p:cNvPr>
          <p:cNvSpPr>
            <a:spLocks noGrp="1"/>
          </p:cNvSpPr>
          <p:nvPr>
            <p:ph type="ftr" sz="quarter" idx="15"/>
          </p:nvPr>
        </p:nvSpPr>
        <p:spPr/>
        <p:txBody>
          <a:bodyPr/>
          <a:lstStyle/>
          <a:p>
            <a:endParaRPr lang="en-US"/>
          </a:p>
        </p:txBody>
      </p:sp>
      <p:sp>
        <p:nvSpPr>
          <p:cNvPr id="9" name="Slide Number Placeholder 8">
            <a:extLst>
              <a:ext uri="{FF2B5EF4-FFF2-40B4-BE49-F238E27FC236}">
                <a16:creationId xmlns:a16="http://schemas.microsoft.com/office/drawing/2014/main" id="{6A7A4A96-D9EB-6DDE-6A01-725F7AE4430C}"/>
              </a:ext>
            </a:extLst>
          </p:cNvPr>
          <p:cNvSpPr>
            <a:spLocks noGrp="1"/>
          </p:cNvSpPr>
          <p:nvPr>
            <p:ph type="sldNum" sz="quarter" idx="16"/>
          </p:nvPr>
        </p:nvSpPr>
        <p:spPr/>
        <p:txBody>
          <a:bodyPr/>
          <a:lstStyle/>
          <a:p>
            <a:pPr algn="r"/>
            <a:fld id="{DEC9D0C1-7FBA-40E3-98AB-77B8E8CCE3DF}" type="slidenum">
              <a:rPr lang="en-US" smtClean="0"/>
              <a:pPr algn="r"/>
              <a:t>‹#›</a:t>
            </a:fld>
            <a:endParaRPr lang="en-US"/>
          </a:p>
        </p:txBody>
      </p:sp>
      <p:sp>
        <p:nvSpPr>
          <p:cNvPr id="6" name="Date Placeholder 5">
            <a:extLst>
              <a:ext uri="{FF2B5EF4-FFF2-40B4-BE49-F238E27FC236}">
                <a16:creationId xmlns:a16="http://schemas.microsoft.com/office/drawing/2014/main" id="{7F191FE7-A8B5-682D-84C7-9F90280016FD}"/>
              </a:ext>
            </a:extLst>
          </p:cNvPr>
          <p:cNvSpPr>
            <a:spLocks noGrp="1"/>
          </p:cNvSpPr>
          <p:nvPr>
            <p:ph type="dt" sz="half" idx="14"/>
          </p:nvPr>
        </p:nvSpPr>
        <p:spPr/>
        <p:txBody>
          <a:bodyPr/>
          <a:lstStyle/>
          <a:p>
            <a:fld id="{9358BB68-9328-42B3-A0F9-3A3B083EF2BE}" type="datetime1">
              <a:rPr lang="en-US" smtClean="0"/>
              <a:t>10/1/2025</a:t>
            </a:fld>
            <a:endParaRPr lang="en-US"/>
          </a:p>
        </p:txBody>
      </p:sp>
    </p:spTree>
    <p:extLst>
      <p:ext uri="{BB962C8B-B14F-4D97-AF65-F5344CB8AC3E}">
        <p14:creationId xmlns:p14="http://schemas.microsoft.com/office/powerpoint/2010/main" val="17961524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hree Columns - Photo and 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A5097-0CFA-61BE-726A-4804164DFADB}"/>
              </a:ext>
            </a:extLst>
          </p:cNvPr>
          <p:cNvSpPr>
            <a:spLocks noGrp="1"/>
          </p:cNvSpPr>
          <p:nvPr>
            <p:ph type="title"/>
          </p:nvPr>
        </p:nvSpPr>
        <p:spPr>
          <a:xfrm>
            <a:off x="609600" y="264085"/>
            <a:ext cx="10972800" cy="946389"/>
          </a:xfrm>
        </p:spPr>
        <p:txBody>
          <a:bodyPr lIns="0" rIns="0"/>
          <a:lstStyle/>
          <a:p>
            <a:r>
              <a:rPr lang="en-US"/>
              <a:t>Click to edit Master title style</a:t>
            </a:r>
          </a:p>
        </p:txBody>
      </p:sp>
      <p:sp>
        <p:nvSpPr>
          <p:cNvPr id="3" name="Text Placeholder 3">
            <a:extLst>
              <a:ext uri="{FF2B5EF4-FFF2-40B4-BE49-F238E27FC236}">
                <a16:creationId xmlns:a16="http://schemas.microsoft.com/office/drawing/2014/main" id="{A7CA4403-228E-D982-11B8-71EFFDAB1F21}"/>
              </a:ext>
            </a:extLst>
          </p:cNvPr>
          <p:cNvSpPr>
            <a:spLocks noGrp="1"/>
          </p:cNvSpPr>
          <p:nvPr>
            <p:ph type="body" sz="quarter" idx="13"/>
          </p:nvPr>
        </p:nvSpPr>
        <p:spPr>
          <a:xfrm>
            <a:off x="609600" y="1566127"/>
            <a:ext cx="3200400" cy="342466"/>
          </a:xfrm>
        </p:spPr>
        <p:txBody>
          <a:bodyPr wrap="square" anchor="ctr" anchorCtr="0">
            <a:spAutoFit/>
          </a:bodyPr>
          <a:lstStyle>
            <a:lvl1pPr marL="0" indent="0">
              <a:buNone/>
              <a:defRPr sz="1600" b="1">
                <a:latin typeface="+mn-lt"/>
              </a:defRPr>
            </a:lvl1pPr>
          </a:lstStyle>
          <a:p>
            <a:pPr lvl="0"/>
            <a:r>
              <a:rPr lang="en-US"/>
              <a:t>Click to edit Master text styles</a:t>
            </a:r>
          </a:p>
        </p:txBody>
      </p:sp>
      <p:sp>
        <p:nvSpPr>
          <p:cNvPr id="8" name="Picture Placeholder 7">
            <a:extLst>
              <a:ext uri="{FF2B5EF4-FFF2-40B4-BE49-F238E27FC236}">
                <a16:creationId xmlns:a16="http://schemas.microsoft.com/office/drawing/2014/main" id="{2D3F7CAF-D852-86B0-DD65-059C877F341F}"/>
              </a:ext>
            </a:extLst>
          </p:cNvPr>
          <p:cNvSpPr>
            <a:spLocks noGrp="1"/>
          </p:cNvSpPr>
          <p:nvPr>
            <p:ph type="pic" sz="quarter" idx="10"/>
          </p:nvPr>
        </p:nvSpPr>
        <p:spPr>
          <a:xfrm>
            <a:off x="609600" y="2103120"/>
            <a:ext cx="3255264" cy="4023360"/>
          </a:xfrm>
        </p:spPr>
        <p:txBody>
          <a:bodyPr/>
          <a:lstStyle/>
          <a:p>
            <a:endParaRPr lang="en-US"/>
          </a:p>
        </p:txBody>
      </p:sp>
      <p:sp>
        <p:nvSpPr>
          <p:cNvPr id="4" name="Text Placeholder 3">
            <a:extLst>
              <a:ext uri="{FF2B5EF4-FFF2-40B4-BE49-F238E27FC236}">
                <a16:creationId xmlns:a16="http://schemas.microsoft.com/office/drawing/2014/main" id="{7946F0AF-945D-1612-FEA8-992054B7A75C}"/>
              </a:ext>
            </a:extLst>
          </p:cNvPr>
          <p:cNvSpPr>
            <a:spLocks noGrp="1"/>
          </p:cNvSpPr>
          <p:nvPr>
            <p:ph type="body" sz="quarter" idx="14"/>
          </p:nvPr>
        </p:nvSpPr>
        <p:spPr>
          <a:xfrm>
            <a:off x="4468368" y="1566127"/>
            <a:ext cx="3200400" cy="342466"/>
          </a:xfrm>
        </p:spPr>
        <p:txBody>
          <a:bodyPr wrap="square" anchor="ctr" anchorCtr="0">
            <a:spAutoFit/>
          </a:bodyPr>
          <a:lstStyle>
            <a:lvl1pPr marL="0" indent="0">
              <a:buNone/>
              <a:defRPr sz="1600" b="1">
                <a:latin typeface="+mn-lt"/>
              </a:defRPr>
            </a:lvl1pPr>
          </a:lstStyle>
          <a:p>
            <a:pPr lvl="0"/>
            <a:r>
              <a:rPr lang="en-US"/>
              <a:t>Click to edit Master text styles</a:t>
            </a:r>
          </a:p>
        </p:txBody>
      </p:sp>
      <p:sp>
        <p:nvSpPr>
          <p:cNvPr id="10" name="Picture Placeholder 9">
            <a:extLst>
              <a:ext uri="{FF2B5EF4-FFF2-40B4-BE49-F238E27FC236}">
                <a16:creationId xmlns:a16="http://schemas.microsoft.com/office/drawing/2014/main" id="{A160F384-0CC4-8E1E-C546-28F7B7D6B282}"/>
              </a:ext>
            </a:extLst>
          </p:cNvPr>
          <p:cNvSpPr>
            <a:spLocks noGrp="1"/>
          </p:cNvSpPr>
          <p:nvPr>
            <p:ph type="pic" sz="quarter" idx="11"/>
          </p:nvPr>
        </p:nvSpPr>
        <p:spPr>
          <a:xfrm>
            <a:off x="4468368" y="2103120"/>
            <a:ext cx="3255264" cy="4023360"/>
          </a:xfrm>
        </p:spPr>
        <p:txBody>
          <a:bodyPr/>
          <a:lstStyle/>
          <a:p>
            <a:endParaRPr lang="en-US"/>
          </a:p>
        </p:txBody>
      </p:sp>
      <p:sp>
        <p:nvSpPr>
          <p:cNvPr id="5" name="Text Placeholder 3">
            <a:extLst>
              <a:ext uri="{FF2B5EF4-FFF2-40B4-BE49-F238E27FC236}">
                <a16:creationId xmlns:a16="http://schemas.microsoft.com/office/drawing/2014/main" id="{7D2660DF-18E0-5445-7D6F-B1E2A46D4B94}"/>
              </a:ext>
            </a:extLst>
          </p:cNvPr>
          <p:cNvSpPr>
            <a:spLocks noGrp="1"/>
          </p:cNvSpPr>
          <p:nvPr>
            <p:ph type="body" sz="quarter" idx="15"/>
          </p:nvPr>
        </p:nvSpPr>
        <p:spPr>
          <a:xfrm>
            <a:off x="8327136" y="1566127"/>
            <a:ext cx="3200400" cy="342466"/>
          </a:xfrm>
        </p:spPr>
        <p:txBody>
          <a:bodyPr wrap="square" anchor="ctr" anchorCtr="0">
            <a:spAutoFit/>
          </a:bodyPr>
          <a:lstStyle>
            <a:lvl1pPr marL="0" indent="0">
              <a:buNone/>
              <a:defRPr sz="1600" b="1">
                <a:latin typeface="+mn-lt"/>
              </a:defRPr>
            </a:lvl1pPr>
          </a:lstStyle>
          <a:p>
            <a:pPr lvl="0"/>
            <a:r>
              <a:rPr lang="en-US"/>
              <a:t>Click to edit Master text styles</a:t>
            </a:r>
          </a:p>
        </p:txBody>
      </p:sp>
      <p:sp>
        <p:nvSpPr>
          <p:cNvPr id="12" name="Picture Placeholder 11">
            <a:extLst>
              <a:ext uri="{FF2B5EF4-FFF2-40B4-BE49-F238E27FC236}">
                <a16:creationId xmlns:a16="http://schemas.microsoft.com/office/drawing/2014/main" id="{292A0C94-CCCD-1ACE-EE3F-3AAA7DAFC52F}"/>
              </a:ext>
            </a:extLst>
          </p:cNvPr>
          <p:cNvSpPr>
            <a:spLocks noGrp="1"/>
          </p:cNvSpPr>
          <p:nvPr>
            <p:ph type="pic" sz="quarter" idx="12"/>
          </p:nvPr>
        </p:nvSpPr>
        <p:spPr>
          <a:xfrm>
            <a:off x="8327136" y="2103120"/>
            <a:ext cx="3255264" cy="4023360"/>
          </a:xfrm>
        </p:spPr>
        <p:txBody>
          <a:bodyPr/>
          <a:lstStyle/>
          <a:p>
            <a:endParaRPr lang="en-US"/>
          </a:p>
        </p:txBody>
      </p:sp>
      <p:sp>
        <p:nvSpPr>
          <p:cNvPr id="7" name="Footer Placeholder 6">
            <a:extLst>
              <a:ext uri="{FF2B5EF4-FFF2-40B4-BE49-F238E27FC236}">
                <a16:creationId xmlns:a16="http://schemas.microsoft.com/office/drawing/2014/main" id="{A121C368-1E72-48CA-929B-4401C8805A52}"/>
              </a:ext>
            </a:extLst>
          </p:cNvPr>
          <p:cNvSpPr>
            <a:spLocks noGrp="1"/>
          </p:cNvSpPr>
          <p:nvPr>
            <p:ph type="ftr" sz="quarter" idx="17"/>
          </p:nvPr>
        </p:nvSpPr>
        <p:spPr/>
        <p:txBody>
          <a:bodyPr/>
          <a:lstStyle/>
          <a:p>
            <a:endParaRPr lang="en-US"/>
          </a:p>
        </p:txBody>
      </p:sp>
      <p:sp>
        <p:nvSpPr>
          <p:cNvPr id="9" name="Slide Number Placeholder 8">
            <a:extLst>
              <a:ext uri="{FF2B5EF4-FFF2-40B4-BE49-F238E27FC236}">
                <a16:creationId xmlns:a16="http://schemas.microsoft.com/office/drawing/2014/main" id="{49AEAA01-FDF7-EF7A-F41F-F69EBE76E154}"/>
              </a:ext>
            </a:extLst>
          </p:cNvPr>
          <p:cNvSpPr>
            <a:spLocks noGrp="1"/>
          </p:cNvSpPr>
          <p:nvPr>
            <p:ph type="sldNum" sz="quarter" idx="18"/>
          </p:nvPr>
        </p:nvSpPr>
        <p:spPr/>
        <p:txBody>
          <a:bodyPr/>
          <a:lstStyle/>
          <a:p>
            <a:pPr algn="r"/>
            <a:fld id="{DEC9D0C1-7FBA-40E3-98AB-77B8E8CCE3DF}" type="slidenum">
              <a:rPr lang="en-US" smtClean="0"/>
              <a:pPr algn="r"/>
              <a:t>‹#›</a:t>
            </a:fld>
            <a:endParaRPr lang="en-US"/>
          </a:p>
        </p:txBody>
      </p:sp>
      <p:sp>
        <p:nvSpPr>
          <p:cNvPr id="6" name="Date Placeholder 5">
            <a:extLst>
              <a:ext uri="{FF2B5EF4-FFF2-40B4-BE49-F238E27FC236}">
                <a16:creationId xmlns:a16="http://schemas.microsoft.com/office/drawing/2014/main" id="{B2DB4C55-EF9A-527B-C38E-033B25315799}"/>
              </a:ext>
            </a:extLst>
          </p:cNvPr>
          <p:cNvSpPr>
            <a:spLocks noGrp="1"/>
          </p:cNvSpPr>
          <p:nvPr>
            <p:ph type="dt" sz="half" idx="16"/>
          </p:nvPr>
        </p:nvSpPr>
        <p:spPr/>
        <p:txBody>
          <a:bodyPr/>
          <a:lstStyle/>
          <a:p>
            <a:fld id="{064C30AB-BD82-4C8A-B585-5A50C442DF09}" type="datetime1">
              <a:rPr lang="en-US" smtClean="0"/>
              <a:t>10/1/2025</a:t>
            </a:fld>
            <a:endParaRPr lang="en-US"/>
          </a:p>
        </p:txBody>
      </p:sp>
    </p:spTree>
    <p:extLst>
      <p:ext uri="{BB962C8B-B14F-4D97-AF65-F5344CB8AC3E}">
        <p14:creationId xmlns:p14="http://schemas.microsoft.com/office/powerpoint/2010/main" val="1872005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 L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78697-148C-E5F7-1EF7-EE332DEF0CA5}"/>
              </a:ext>
            </a:extLst>
          </p:cNvPr>
          <p:cNvSpPr>
            <a:spLocks noGrp="1"/>
          </p:cNvSpPr>
          <p:nvPr>
            <p:ph type="ctrTitle"/>
          </p:nvPr>
        </p:nvSpPr>
        <p:spPr>
          <a:xfrm>
            <a:off x="609600" y="1122363"/>
            <a:ext cx="10972800" cy="2387600"/>
          </a:xfrm>
        </p:spPr>
        <p:txBody>
          <a:bodyPr lIns="0" anchor="b">
            <a:noAutofit/>
          </a:bodyPr>
          <a:lstStyle>
            <a:lvl1pPr algn="l">
              <a:lnSpc>
                <a:spcPct val="80000"/>
              </a:lnSpc>
              <a:defRPr sz="7700" spc="-120" baseline="0"/>
            </a:lvl1pPr>
          </a:lstStyle>
          <a:p>
            <a:r>
              <a:rPr lang="en-US"/>
              <a:t>Click to edit Master title style</a:t>
            </a:r>
          </a:p>
        </p:txBody>
      </p:sp>
      <p:sp>
        <p:nvSpPr>
          <p:cNvPr id="3" name="Subtitle 2">
            <a:extLst>
              <a:ext uri="{FF2B5EF4-FFF2-40B4-BE49-F238E27FC236}">
                <a16:creationId xmlns:a16="http://schemas.microsoft.com/office/drawing/2014/main" id="{70550909-4DC4-B1F0-6047-92EEC94F9109}"/>
              </a:ext>
            </a:extLst>
          </p:cNvPr>
          <p:cNvSpPr>
            <a:spLocks noGrp="1"/>
          </p:cNvSpPr>
          <p:nvPr>
            <p:ph type="subTitle" idx="1"/>
          </p:nvPr>
        </p:nvSpPr>
        <p:spPr>
          <a:xfrm>
            <a:off x="609600" y="3602038"/>
            <a:ext cx="10972800" cy="1655762"/>
          </a:xfrm>
        </p:spPr>
        <p:txBody>
          <a:bodyPr lIns="0" rIns="0"/>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2" name="Thread">
            <a:extLst>
              <a:ext uri="{FF2B5EF4-FFF2-40B4-BE49-F238E27FC236}">
                <a16:creationId xmlns:a16="http://schemas.microsoft.com/office/drawing/2014/main" id="{B6083D35-FA56-96A9-7AD6-A71D01DC0CD9}"/>
              </a:ext>
              <a:ext uri="{C183D7F6-B498-43B3-948B-1728B52AA6E4}">
                <adec:decorative xmlns:adec="http://schemas.microsoft.com/office/drawing/2017/decorative" val="1"/>
              </a:ext>
            </a:extLst>
          </p:cNvPr>
          <p:cNvSpPr/>
          <p:nvPr userDrawn="1"/>
        </p:nvSpPr>
        <p:spPr>
          <a:xfrm>
            <a:off x="-1" y="894"/>
            <a:ext cx="128016" cy="6856213"/>
          </a:xfrm>
          <a:prstGeom prst="rect">
            <a:avLst/>
          </a:prstGeom>
          <a:solidFill>
            <a:srgbClr val="EB1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pic>
        <p:nvPicPr>
          <p:cNvPr id="5" name="Picture 4" descr="A red and black number&#10;&#10;Description automatically generated">
            <a:extLst>
              <a:ext uri="{FF2B5EF4-FFF2-40B4-BE49-F238E27FC236}">
                <a16:creationId xmlns:a16="http://schemas.microsoft.com/office/drawing/2014/main" id="{1FEC818F-5FDE-7FC3-B076-F61506203AE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028" y="6003486"/>
            <a:ext cx="1316736" cy="318212"/>
          </a:xfrm>
          <a:prstGeom prst="rect">
            <a:avLst/>
          </a:prstGeom>
        </p:spPr>
      </p:pic>
    </p:spTree>
    <p:extLst>
      <p:ext uri="{BB962C8B-B14F-4D97-AF65-F5344CB8AC3E}">
        <p14:creationId xmlns:p14="http://schemas.microsoft.com/office/powerpoint/2010/main" val="1243225111"/>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Four Columns - Photo and 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A5097-0CFA-61BE-726A-4804164DFADB}"/>
              </a:ext>
            </a:extLst>
          </p:cNvPr>
          <p:cNvSpPr>
            <a:spLocks noGrp="1"/>
          </p:cNvSpPr>
          <p:nvPr>
            <p:ph type="title"/>
          </p:nvPr>
        </p:nvSpPr>
        <p:spPr>
          <a:xfrm>
            <a:off x="609600" y="264085"/>
            <a:ext cx="10972800" cy="946389"/>
          </a:xfrm>
        </p:spPr>
        <p:txBody>
          <a:bodyPr lIns="0" rIns="0"/>
          <a:lstStyle/>
          <a:p>
            <a:r>
              <a:rPr lang="en-US"/>
              <a:t>Click to edit Master title style</a:t>
            </a:r>
          </a:p>
        </p:txBody>
      </p:sp>
      <p:sp>
        <p:nvSpPr>
          <p:cNvPr id="3" name="Text Placeholder 3">
            <a:extLst>
              <a:ext uri="{FF2B5EF4-FFF2-40B4-BE49-F238E27FC236}">
                <a16:creationId xmlns:a16="http://schemas.microsoft.com/office/drawing/2014/main" id="{C2F326F4-6AE1-8C74-A50F-7DF9054A0B23}"/>
              </a:ext>
            </a:extLst>
          </p:cNvPr>
          <p:cNvSpPr>
            <a:spLocks noGrp="1"/>
          </p:cNvSpPr>
          <p:nvPr>
            <p:ph type="body" sz="quarter" idx="14"/>
          </p:nvPr>
        </p:nvSpPr>
        <p:spPr>
          <a:xfrm>
            <a:off x="609600" y="1463278"/>
            <a:ext cx="2240280" cy="548163"/>
          </a:xfrm>
        </p:spPr>
        <p:txBody>
          <a:bodyPr wrap="square" anchor="ctr" anchorCtr="0">
            <a:spAutoFit/>
          </a:bodyPr>
          <a:lstStyle>
            <a:lvl1pPr marL="0" indent="0">
              <a:buNone/>
              <a:defRPr sz="1400" b="1">
                <a:latin typeface="+mn-lt"/>
              </a:defRPr>
            </a:lvl1pPr>
          </a:lstStyle>
          <a:p>
            <a:pPr lvl="0"/>
            <a:r>
              <a:rPr lang="en-US"/>
              <a:t>Click to edit Master text styles</a:t>
            </a:r>
          </a:p>
        </p:txBody>
      </p:sp>
      <p:sp>
        <p:nvSpPr>
          <p:cNvPr id="8" name="Picture Placeholder 7">
            <a:extLst>
              <a:ext uri="{FF2B5EF4-FFF2-40B4-BE49-F238E27FC236}">
                <a16:creationId xmlns:a16="http://schemas.microsoft.com/office/drawing/2014/main" id="{2D3F7CAF-D852-86B0-DD65-059C877F341F}"/>
              </a:ext>
            </a:extLst>
          </p:cNvPr>
          <p:cNvSpPr>
            <a:spLocks noGrp="1"/>
          </p:cNvSpPr>
          <p:nvPr>
            <p:ph type="pic" sz="quarter" idx="10"/>
          </p:nvPr>
        </p:nvSpPr>
        <p:spPr>
          <a:xfrm>
            <a:off x="609600" y="2103120"/>
            <a:ext cx="2240280" cy="4023360"/>
          </a:xfrm>
        </p:spPr>
        <p:txBody>
          <a:bodyPr/>
          <a:lstStyle/>
          <a:p>
            <a:endParaRPr lang="en-US"/>
          </a:p>
        </p:txBody>
      </p:sp>
      <p:sp>
        <p:nvSpPr>
          <p:cNvPr id="5" name="Text Placeholder 3">
            <a:extLst>
              <a:ext uri="{FF2B5EF4-FFF2-40B4-BE49-F238E27FC236}">
                <a16:creationId xmlns:a16="http://schemas.microsoft.com/office/drawing/2014/main" id="{37F3A760-EE34-C8A5-89C3-5467A9BC0CA9}"/>
              </a:ext>
            </a:extLst>
          </p:cNvPr>
          <p:cNvSpPr>
            <a:spLocks noGrp="1"/>
          </p:cNvSpPr>
          <p:nvPr>
            <p:ph type="body" sz="quarter" idx="15"/>
          </p:nvPr>
        </p:nvSpPr>
        <p:spPr>
          <a:xfrm>
            <a:off x="3520440" y="1463278"/>
            <a:ext cx="2240280" cy="548163"/>
          </a:xfrm>
        </p:spPr>
        <p:txBody>
          <a:bodyPr wrap="square" anchor="ctr" anchorCtr="0">
            <a:spAutoFit/>
          </a:bodyPr>
          <a:lstStyle>
            <a:lvl1pPr marL="0" indent="0">
              <a:buNone/>
              <a:defRPr sz="1400" b="1">
                <a:latin typeface="+mn-lt"/>
              </a:defRPr>
            </a:lvl1pPr>
          </a:lstStyle>
          <a:p>
            <a:pPr lvl="0"/>
            <a:r>
              <a:rPr lang="en-US"/>
              <a:t>Click to edit Master text styles</a:t>
            </a:r>
          </a:p>
        </p:txBody>
      </p:sp>
      <p:sp>
        <p:nvSpPr>
          <p:cNvPr id="10" name="Picture Placeholder 9">
            <a:extLst>
              <a:ext uri="{FF2B5EF4-FFF2-40B4-BE49-F238E27FC236}">
                <a16:creationId xmlns:a16="http://schemas.microsoft.com/office/drawing/2014/main" id="{A160F384-0CC4-8E1E-C546-28F7B7D6B282}"/>
              </a:ext>
            </a:extLst>
          </p:cNvPr>
          <p:cNvSpPr>
            <a:spLocks noGrp="1"/>
          </p:cNvSpPr>
          <p:nvPr>
            <p:ph type="pic" sz="quarter" idx="11"/>
          </p:nvPr>
        </p:nvSpPr>
        <p:spPr>
          <a:xfrm>
            <a:off x="3520440" y="2103120"/>
            <a:ext cx="2240280" cy="4023360"/>
          </a:xfrm>
        </p:spPr>
        <p:txBody>
          <a:bodyPr/>
          <a:lstStyle/>
          <a:p>
            <a:endParaRPr lang="en-US"/>
          </a:p>
        </p:txBody>
      </p:sp>
      <p:sp>
        <p:nvSpPr>
          <p:cNvPr id="6" name="Text Placeholder 3">
            <a:extLst>
              <a:ext uri="{FF2B5EF4-FFF2-40B4-BE49-F238E27FC236}">
                <a16:creationId xmlns:a16="http://schemas.microsoft.com/office/drawing/2014/main" id="{EC84D014-5A6E-8592-C6D8-45C3986A87F8}"/>
              </a:ext>
            </a:extLst>
          </p:cNvPr>
          <p:cNvSpPr>
            <a:spLocks noGrp="1"/>
          </p:cNvSpPr>
          <p:nvPr>
            <p:ph type="body" sz="quarter" idx="16"/>
          </p:nvPr>
        </p:nvSpPr>
        <p:spPr>
          <a:xfrm>
            <a:off x="6431280" y="1463278"/>
            <a:ext cx="2240280" cy="548163"/>
          </a:xfrm>
        </p:spPr>
        <p:txBody>
          <a:bodyPr wrap="square" anchor="ctr" anchorCtr="0">
            <a:spAutoFit/>
          </a:bodyPr>
          <a:lstStyle>
            <a:lvl1pPr marL="0" indent="0">
              <a:buNone/>
              <a:defRPr sz="1400" b="1">
                <a:latin typeface="+mn-lt"/>
              </a:defRPr>
            </a:lvl1pPr>
          </a:lstStyle>
          <a:p>
            <a:pPr lvl="0"/>
            <a:r>
              <a:rPr lang="en-US"/>
              <a:t>Click to edit Master text styles</a:t>
            </a:r>
          </a:p>
        </p:txBody>
      </p:sp>
      <p:sp>
        <p:nvSpPr>
          <p:cNvPr id="12" name="Picture Placeholder 11">
            <a:extLst>
              <a:ext uri="{FF2B5EF4-FFF2-40B4-BE49-F238E27FC236}">
                <a16:creationId xmlns:a16="http://schemas.microsoft.com/office/drawing/2014/main" id="{292A0C94-CCCD-1ACE-EE3F-3AAA7DAFC52F}"/>
              </a:ext>
            </a:extLst>
          </p:cNvPr>
          <p:cNvSpPr>
            <a:spLocks noGrp="1"/>
          </p:cNvSpPr>
          <p:nvPr>
            <p:ph type="pic" sz="quarter" idx="12"/>
          </p:nvPr>
        </p:nvSpPr>
        <p:spPr>
          <a:xfrm>
            <a:off x="6431280" y="2103120"/>
            <a:ext cx="2240280" cy="4023360"/>
          </a:xfrm>
        </p:spPr>
        <p:txBody>
          <a:bodyPr/>
          <a:lstStyle/>
          <a:p>
            <a:endParaRPr lang="en-US"/>
          </a:p>
        </p:txBody>
      </p:sp>
      <p:sp>
        <p:nvSpPr>
          <p:cNvPr id="7" name="Text Placeholder 3">
            <a:extLst>
              <a:ext uri="{FF2B5EF4-FFF2-40B4-BE49-F238E27FC236}">
                <a16:creationId xmlns:a16="http://schemas.microsoft.com/office/drawing/2014/main" id="{EBE0941F-EC84-108F-647A-726CB13FD000}"/>
              </a:ext>
            </a:extLst>
          </p:cNvPr>
          <p:cNvSpPr>
            <a:spLocks noGrp="1"/>
          </p:cNvSpPr>
          <p:nvPr>
            <p:ph type="body" sz="quarter" idx="17"/>
          </p:nvPr>
        </p:nvSpPr>
        <p:spPr>
          <a:xfrm>
            <a:off x="9342120" y="1463278"/>
            <a:ext cx="2240280" cy="548163"/>
          </a:xfrm>
        </p:spPr>
        <p:txBody>
          <a:bodyPr wrap="square" anchor="ctr" anchorCtr="0">
            <a:spAutoFit/>
          </a:bodyPr>
          <a:lstStyle>
            <a:lvl1pPr marL="0" indent="0">
              <a:buNone/>
              <a:defRPr sz="1400" b="1">
                <a:latin typeface="+mn-lt"/>
              </a:defRPr>
            </a:lvl1pPr>
          </a:lstStyle>
          <a:p>
            <a:pPr lvl="0"/>
            <a:r>
              <a:rPr lang="en-US"/>
              <a:t>Click to edit Master text styles</a:t>
            </a:r>
          </a:p>
        </p:txBody>
      </p:sp>
      <p:sp>
        <p:nvSpPr>
          <p:cNvPr id="4" name="Picture Placeholder 11">
            <a:extLst>
              <a:ext uri="{FF2B5EF4-FFF2-40B4-BE49-F238E27FC236}">
                <a16:creationId xmlns:a16="http://schemas.microsoft.com/office/drawing/2014/main" id="{273AE085-219F-7944-7266-65BE5ACA42F8}"/>
              </a:ext>
            </a:extLst>
          </p:cNvPr>
          <p:cNvSpPr>
            <a:spLocks noGrp="1"/>
          </p:cNvSpPr>
          <p:nvPr>
            <p:ph type="pic" sz="quarter" idx="13"/>
          </p:nvPr>
        </p:nvSpPr>
        <p:spPr>
          <a:xfrm>
            <a:off x="9342120" y="2103120"/>
            <a:ext cx="2240280" cy="4023360"/>
          </a:xfrm>
        </p:spPr>
        <p:txBody>
          <a:bodyPr/>
          <a:lstStyle/>
          <a:p>
            <a:endParaRPr lang="en-US"/>
          </a:p>
        </p:txBody>
      </p:sp>
      <p:sp>
        <p:nvSpPr>
          <p:cNvPr id="11" name="Footer Placeholder 10">
            <a:extLst>
              <a:ext uri="{FF2B5EF4-FFF2-40B4-BE49-F238E27FC236}">
                <a16:creationId xmlns:a16="http://schemas.microsoft.com/office/drawing/2014/main" id="{2D1AAD5D-057A-DD5F-90D3-857CDC599D94}"/>
              </a:ext>
            </a:extLst>
          </p:cNvPr>
          <p:cNvSpPr>
            <a:spLocks noGrp="1"/>
          </p:cNvSpPr>
          <p:nvPr>
            <p:ph type="ftr" sz="quarter" idx="19"/>
          </p:nvPr>
        </p:nvSpPr>
        <p:spPr/>
        <p:txBody>
          <a:bodyPr/>
          <a:lstStyle/>
          <a:p>
            <a:endParaRPr lang="en-US"/>
          </a:p>
        </p:txBody>
      </p:sp>
      <p:sp>
        <p:nvSpPr>
          <p:cNvPr id="13" name="Slide Number Placeholder 12">
            <a:extLst>
              <a:ext uri="{FF2B5EF4-FFF2-40B4-BE49-F238E27FC236}">
                <a16:creationId xmlns:a16="http://schemas.microsoft.com/office/drawing/2014/main" id="{5024F614-A8FC-DFE2-56F8-8E640DCA191B}"/>
              </a:ext>
            </a:extLst>
          </p:cNvPr>
          <p:cNvSpPr>
            <a:spLocks noGrp="1"/>
          </p:cNvSpPr>
          <p:nvPr>
            <p:ph type="sldNum" sz="quarter" idx="20"/>
          </p:nvPr>
        </p:nvSpPr>
        <p:spPr/>
        <p:txBody>
          <a:bodyPr/>
          <a:lstStyle/>
          <a:p>
            <a:pPr algn="r"/>
            <a:fld id="{DEC9D0C1-7FBA-40E3-98AB-77B8E8CCE3DF}" type="slidenum">
              <a:rPr lang="en-US" smtClean="0"/>
              <a:pPr algn="r"/>
              <a:t>‹#›</a:t>
            </a:fld>
            <a:endParaRPr lang="en-US"/>
          </a:p>
        </p:txBody>
      </p:sp>
      <p:sp>
        <p:nvSpPr>
          <p:cNvPr id="9" name="Date Placeholder 8">
            <a:extLst>
              <a:ext uri="{FF2B5EF4-FFF2-40B4-BE49-F238E27FC236}">
                <a16:creationId xmlns:a16="http://schemas.microsoft.com/office/drawing/2014/main" id="{C5A2DDEE-A8FC-94B8-B36F-644161312658}"/>
              </a:ext>
            </a:extLst>
          </p:cNvPr>
          <p:cNvSpPr>
            <a:spLocks noGrp="1"/>
          </p:cNvSpPr>
          <p:nvPr>
            <p:ph type="dt" sz="half" idx="18"/>
          </p:nvPr>
        </p:nvSpPr>
        <p:spPr/>
        <p:txBody>
          <a:bodyPr/>
          <a:lstStyle/>
          <a:p>
            <a:fld id="{C643547A-9664-4844-975D-62CB592093FC}" type="datetime1">
              <a:rPr lang="en-US" smtClean="0"/>
              <a:t>10/1/2025</a:t>
            </a:fld>
            <a:endParaRPr lang="en-US"/>
          </a:p>
        </p:txBody>
      </p:sp>
    </p:spTree>
    <p:extLst>
      <p:ext uri="{BB962C8B-B14F-4D97-AF65-F5344CB8AC3E}">
        <p14:creationId xmlns:p14="http://schemas.microsoft.com/office/powerpoint/2010/main" val="31725033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Five Columns - Photo and 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A5097-0CFA-61BE-726A-4804164DFADB}"/>
              </a:ext>
            </a:extLst>
          </p:cNvPr>
          <p:cNvSpPr>
            <a:spLocks noGrp="1"/>
          </p:cNvSpPr>
          <p:nvPr>
            <p:ph type="title"/>
          </p:nvPr>
        </p:nvSpPr>
        <p:spPr>
          <a:xfrm>
            <a:off x="609600" y="264085"/>
            <a:ext cx="10972800" cy="946389"/>
          </a:xfrm>
        </p:spPr>
        <p:txBody>
          <a:bodyPr lIns="0" rIns="0"/>
          <a:lstStyle/>
          <a:p>
            <a:r>
              <a:rPr lang="en-US"/>
              <a:t>Click to edit Master title style</a:t>
            </a:r>
          </a:p>
        </p:txBody>
      </p:sp>
      <p:sp>
        <p:nvSpPr>
          <p:cNvPr id="3" name="Text Placeholder 1">
            <a:extLst>
              <a:ext uri="{FF2B5EF4-FFF2-40B4-BE49-F238E27FC236}">
                <a16:creationId xmlns:a16="http://schemas.microsoft.com/office/drawing/2014/main" id="{C2F326F4-6AE1-8C74-A50F-7DF9054A0B23}"/>
              </a:ext>
            </a:extLst>
          </p:cNvPr>
          <p:cNvSpPr>
            <a:spLocks noGrp="1"/>
          </p:cNvSpPr>
          <p:nvPr>
            <p:ph type="body" sz="quarter" idx="14"/>
          </p:nvPr>
        </p:nvSpPr>
        <p:spPr>
          <a:xfrm>
            <a:off x="609600" y="1463278"/>
            <a:ext cx="1828800" cy="548163"/>
          </a:xfrm>
        </p:spPr>
        <p:txBody>
          <a:bodyPr wrap="square" anchor="ctr" anchorCtr="0">
            <a:spAutoFit/>
          </a:bodyPr>
          <a:lstStyle>
            <a:lvl1pPr marL="0" indent="0">
              <a:buNone/>
              <a:defRPr sz="1400" b="1">
                <a:latin typeface="+mn-lt"/>
              </a:defRPr>
            </a:lvl1pPr>
          </a:lstStyle>
          <a:p>
            <a:pPr lvl="0"/>
            <a:r>
              <a:rPr lang="en-US"/>
              <a:t>Click to edit Master text styles</a:t>
            </a:r>
          </a:p>
        </p:txBody>
      </p:sp>
      <p:sp>
        <p:nvSpPr>
          <p:cNvPr id="8" name="Picture Placeholder 1">
            <a:extLst>
              <a:ext uri="{FF2B5EF4-FFF2-40B4-BE49-F238E27FC236}">
                <a16:creationId xmlns:a16="http://schemas.microsoft.com/office/drawing/2014/main" id="{2D3F7CAF-D852-86B0-DD65-059C877F341F}"/>
              </a:ext>
            </a:extLst>
          </p:cNvPr>
          <p:cNvSpPr>
            <a:spLocks noGrp="1"/>
          </p:cNvSpPr>
          <p:nvPr>
            <p:ph type="pic" sz="quarter" idx="10"/>
          </p:nvPr>
        </p:nvSpPr>
        <p:spPr>
          <a:xfrm>
            <a:off x="609600" y="2103120"/>
            <a:ext cx="1828800" cy="4023360"/>
          </a:xfrm>
        </p:spPr>
        <p:txBody>
          <a:bodyPr/>
          <a:lstStyle/>
          <a:p>
            <a:endParaRPr lang="en-US"/>
          </a:p>
        </p:txBody>
      </p:sp>
      <p:sp>
        <p:nvSpPr>
          <p:cNvPr id="5" name="Text Placeholder 2">
            <a:extLst>
              <a:ext uri="{FF2B5EF4-FFF2-40B4-BE49-F238E27FC236}">
                <a16:creationId xmlns:a16="http://schemas.microsoft.com/office/drawing/2014/main" id="{37F3A760-EE34-C8A5-89C3-5467A9BC0CA9}"/>
              </a:ext>
            </a:extLst>
          </p:cNvPr>
          <p:cNvSpPr>
            <a:spLocks noGrp="1"/>
          </p:cNvSpPr>
          <p:nvPr>
            <p:ph type="body" sz="quarter" idx="15"/>
          </p:nvPr>
        </p:nvSpPr>
        <p:spPr>
          <a:xfrm>
            <a:off x="2895600" y="1463278"/>
            <a:ext cx="1828800" cy="548163"/>
          </a:xfrm>
        </p:spPr>
        <p:txBody>
          <a:bodyPr wrap="square" anchor="ctr" anchorCtr="0">
            <a:spAutoFit/>
          </a:bodyPr>
          <a:lstStyle>
            <a:lvl1pPr marL="0" indent="0">
              <a:buNone/>
              <a:defRPr sz="1400" b="1">
                <a:latin typeface="+mn-lt"/>
              </a:defRPr>
            </a:lvl1pPr>
          </a:lstStyle>
          <a:p>
            <a:pPr lvl="0"/>
            <a:r>
              <a:rPr lang="en-US"/>
              <a:t>Click to edit Master text styles</a:t>
            </a:r>
          </a:p>
        </p:txBody>
      </p:sp>
      <p:sp>
        <p:nvSpPr>
          <p:cNvPr id="10" name="Picture Placeholder 2">
            <a:extLst>
              <a:ext uri="{FF2B5EF4-FFF2-40B4-BE49-F238E27FC236}">
                <a16:creationId xmlns:a16="http://schemas.microsoft.com/office/drawing/2014/main" id="{A160F384-0CC4-8E1E-C546-28F7B7D6B282}"/>
              </a:ext>
            </a:extLst>
          </p:cNvPr>
          <p:cNvSpPr>
            <a:spLocks noGrp="1"/>
          </p:cNvSpPr>
          <p:nvPr>
            <p:ph type="pic" sz="quarter" idx="11"/>
          </p:nvPr>
        </p:nvSpPr>
        <p:spPr>
          <a:xfrm>
            <a:off x="2895600" y="2103120"/>
            <a:ext cx="1828800" cy="4023360"/>
          </a:xfrm>
        </p:spPr>
        <p:txBody>
          <a:bodyPr/>
          <a:lstStyle/>
          <a:p>
            <a:endParaRPr lang="en-US"/>
          </a:p>
        </p:txBody>
      </p:sp>
      <p:sp>
        <p:nvSpPr>
          <p:cNvPr id="6" name="Text Placeholder 3">
            <a:extLst>
              <a:ext uri="{FF2B5EF4-FFF2-40B4-BE49-F238E27FC236}">
                <a16:creationId xmlns:a16="http://schemas.microsoft.com/office/drawing/2014/main" id="{EC84D014-5A6E-8592-C6D8-45C3986A87F8}"/>
              </a:ext>
            </a:extLst>
          </p:cNvPr>
          <p:cNvSpPr>
            <a:spLocks noGrp="1"/>
          </p:cNvSpPr>
          <p:nvPr>
            <p:ph type="body" sz="quarter" idx="16"/>
          </p:nvPr>
        </p:nvSpPr>
        <p:spPr>
          <a:xfrm>
            <a:off x="5181600" y="1463278"/>
            <a:ext cx="1828800" cy="548163"/>
          </a:xfrm>
        </p:spPr>
        <p:txBody>
          <a:bodyPr wrap="square" anchor="ctr" anchorCtr="0">
            <a:spAutoFit/>
          </a:bodyPr>
          <a:lstStyle>
            <a:lvl1pPr marL="0" indent="0">
              <a:buNone/>
              <a:defRPr sz="1400" b="1">
                <a:latin typeface="+mn-lt"/>
              </a:defRPr>
            </a:lvl1pPr>
          </a:lstStyle>
          <a:p>
            <a:pPr lvl="0"/>
            <a:r>
              <a:rPr lang="en-US"/>
              <a:t>Click to edit Master text styles</a:t>
            </a:r>
          </a:p>
        </p:txBody>
      </p:sp>
      <p:sp>
        <p:nvSpPr>
          <p:cNvPr id="12" name="Picture Placeholder 3">
            <a:extLst>
              <a:ext uri="{FF2B5EF4-FFF2-40B4-BE49-F238E27FC236}">
                <a16:creationId xmlns:a16="http://schemas.microsoft.com/office/drawing/2014/main" id="{292A0C94-CCCD-1ACE-EE3F-3AAA7DAFC52F}"/>
              </a:ext>
            </a:extLst>
          </p:cNvPr>
          <p:cNvSpPr>
            <a:spLocks noGrp="1"/>
          </p:cNvSpPr>
          <p:nvPr>
            <p:ph type="pic" sz="quarter" idx="12"/>
          </p:nvPr>
        </p:nvSpPr>
        <p:spPr>
          <a:xfrm>
            <a:off x="5181600" y="2103120"/>
            <a:ext cx="1828800" cy="4023360"/>
          </a:xfrm>
        </p:spPr>
        <p:txBody>
          <a:bodyPr/>
          <a:lstStyle/>
          <a:p>
            <a:endParaRPr lang="en-US"/>
          </a:p>
        </p:txBody>
      </p:sp>
      <p:sp>
        <p:nvSpPr>
          <p:cNvPr id="7" name="Text Placeholder 4">
            <a:extLst>
              <a:ext uri="{FF2B5EF4-FFF2-40B4-BE49-F238E27FC236}">
                <a16:creationId xmlns:a16="http://schemas.microsoft.com/office/drawing/2014/main" id="{EBE0941F-EC84-108F-647A-726CB13FD000}"/>
              </a:ext>
            </a:extLst>
          </p:cNvPr>
          <p:cNvSpPr>
            <a:spLocks noGrp="1"/>
          </p:cNvSpPr>
          <p:nvPr>
            <p:ph type="body" sz="quarter" idx="17"/>
          </p:nvPr>
        </p:nvSpPr>
        <p:spPr>
          <a:xfrm>
            <a:off x="7467600" y="1463278"/>
            <a:ext cx="1828800" cy="548163"/>
          </a:xfrm>
        </p:spPr>
        <p:txBody>
          <a:bodyPr wrap="square" anchor="ctr" anchorCtr="0">
            <a:spAutoFit/>
          </a:bodyPr>
          <a:lstStyle>
            <a:lvl1pPr marL="0" indent="0">
              <a:buNone/>
              <a:defRPr sz="1400" b="1">
                <a:latin typeface="+mn-lt"/>
              </a:defRPr>
            </a:lvl1pPr>
          </a:lstStyle>
          <a:p>
            <a:pPr lvl="0"/>
            <a:r>
              <a:rPr lang="en-US"/>
              <a:t>Click to edit Master text styles</a:t>
            </a:r>
          </a:p>
        </p:txBody>
      </p:sp>
      <p:sp>
        <p:nvSpPr>
          <p:cNvPr id="4" name="Picture Placeholder 4">
            <a:extLst>
              <a:ext uri="{FF2B5EF4-FFF2-40B4-BE49-F238E27FC236}">
                <a16:creationId xmlns:a16="http://schemas.microsoft.com/office/drawing/2014/main" id="{273AE085-219F-7944-7266-65BE5ACA42F8}"/>
              </a:ext>
            </a:extLst>
          </p:cNvPr>
          <p:cNvSpPr>
            <a:spLocks noGrp="1"/>
          </p:cNvSpPr>
          <p:nvPr>
            <p:ph type="pic" sz="quarter" idx="13"/>
          </p:nvPr>
        </p:nvSpPr>
        <p:spPr>
          <a:xfrm>
            <a:off x="7467600" y="2103120"/>
            <a:ext cx="1828800" cy="4023360"/>
          </a:xfrm>
        </p:spPr>
        <p:txBody>
          <a:bodyPr/>
          <a:lstStyle/>
          <a:p>
            <a:endParaRPr lang="en-US"/>
          </a:p>
        </p:txBody>
      </p:sp>
      <p:sp>
        <p:nvSpPr>
          <p:cNvPr id="14" name="Text Placeholder 5">
            <a:extLst>
              <a:ext uri="{FF2B5EF4-FFF2-40B4-BE49-F238E27FC236}">
                <a16:creationId xmlns:a16="http://schemas.microsoft.com/office/drawing/2014/main" id="{A816AF76-E218-238B-8714-A13AEDC0F554}"/>
              </a:ext>
            </a:extLst>
          </p:cNvPr>
          <p:cNvSpPr>
            <a:spLocks noGrp="1"/>
          </p:cNvSpPr>
          <p:nvPr>
            <p:ph type="body" sz="quarter" idx="21"/>
          </p:nvPr>
        </p:nvSpPr>
        <p:spPr>
          <a:xfrm>
            <a:off x="9753600" y="1463278"/>
            <a:ext cx="1828800" cy="548163"/>
          </a:xfrm>
        </p:spPr>
        <p:txBody>
          <a:bodyPr wrap="square" anchor="ctr" anchorCtr="0">
            <a:spAutoFit/>
          </a:bodyPr>
          <a:lstStyle>
            <a:lvl1pPr marL="0" indent="0">
              <a:buNone/>
              <a:defRPr sz="1400" b="1">
                <a:latin typeface="+mn-lt"/>
              </a:defRPr>
            </a:lvl1pPr>
          </a:lstStyle>
          <a:p>
            <a:pPr lvl="0"/>
            <a:r>
              <a:rPr lang="en-US"/>
              <a:t>Click to edit Master text styles</a:t>
            </a:r>
          </a:p>
        </p:txBody>
      </p:sp>
      <p:sp>
        <p:nvSpPr>
          <p:cNvPr id="15" name="Picture Placeholder 5">
            <a:extLst>
              <a:ext uri="{FF2B5EF4-FFF2-40B4-BE49-F238E27FC236}">
                <a16:creationId xmlns:a16="http://schemas.microsoft.com/office/drawing/2014/main" id="{153949DF-ED8E-0DEE-DBED-CB495FE60E49}"/>
              </a:ext>
            </a:extLst>
          </p:cNvPr>
          <p:cNvSpPr>
            <a:spLocks noGrp="1"/>
          </p:cNvSpPr>
          <p:nvPr>
            <p:ph type="pic" sz="quarter" idx="22"/>
          </p:nvPr>
        </p:nvSpPr>
        <p:spPr>
          <a:xfrm>
            <a:off x="9753600" y="2103120"/>
            <a:ext cx="1828800" cy="4023360"/>
          </a:xfrm>
        </p:spPr>
        <p:txBody>
          <a:bodyPr/>
          <a:lstStyle/>
          <a:p>
            <a:endParaRPr lang="en-US"/>
          </a:p>
        </p:txBody>
      </p:sp>
      <p:sp>
        <p:nvSpPr>
          <p:cNvPr id="11" name="Footer Placeholder 10">
            <a:extLst>
              <a:ext uri="{FF2B5EF4-FFF2-40B4-BE49-F238E27FC236}">
                <a16:creationId xmlns:a16="http://schemas.microsoft.com/office/drawing/2014/main" id="{2D1AAD5D-057A-DD5F-90D3-857CDC599D94}"/>
              </a:ext>
            </a:extLst>
          </p:cNvPr>
          <p:cNvSpPr>
            <a:spLocks noGrp="1"/>
          </p:cNvSpPr>
          <p:nvPr>
            <p:ph type="ftr" sz="quarter" idx="19"/>
          </p:nvPr>
        </p:nvSpPr>
        <p:spPr/>
        <p:txBody>
          <a:bodyPr/>
          <a:lstStyle/>
          <a:p>
            <a:endParaRPr lang="en-US"/>
          </a:p>
        </p:txBody>
      </p:sp>
      <p:sp>
        <p:nvSpPr>
          <p:cNvPr id="13" name="Slide Number Placeholder 12">
            <a:extLst>
              <a:ext uri="{FF2B5EF4-FFF2-40B4-BE49-F238E27FC236}">
                <a16:creationId xmlns:a16="http://schemas.microsoft.com/office/drawing/2014/main" id="{5024F614-A8FC-DFE2-56F8-8E640DCA191B}"/>
              </a:ext>
            </a:extLst>
          </p:cNvPr>
          <p:cNvSpPr>
            <a:spLocks noGrp="1"/>
          </p:cNvSpPr>
          <p:nvPr>
            <p:ph type="sldNum" sz="quarter" idx="20"/>
          </p:nvPr>
        </p:nvSpPr>
        <p:spPr/>
        <p:txBody>
          <a:bodyPr/>
          <a:lstStyle/>
          <a:p>
            <a:pPr algn="r"/>
            <a:fld id="{DEC9D0C1-7FBA-40E3-98AB-77B8E8CCE3DF}" type="slidenum">
              <a:rPr lang="en-US" smtClean="0"/>
              <a:pPr algn="r"/>
              <a:t>‹#›</a:t>
            </a:fld>
            <a:endParaRPr lang="en-US"/>
          </a:p>
        </p:txBody>
      </p:sp>
      <p:sp>
        <p:nvSpPr>
          <p:cNvPr id="9" name="Date Placeholder 8">
            <a:extLst>
              <a:ext uri="{FF2B5EF4-FFF2-40B4-BE49-F238E27FC236}">
                <a16:creationId xmlns:a16="http://schemas.microsoft.com/office/drawing/2014/main" id="{C5A2DDEE-A8FC-94B8-B36F-644161312658}"/>
              </a:ext>
            </a:extLst>
          </p:cNvPr>
          <p:cNvSpPr>
            <a:spLocks noGrp="1"/>
          </p:cNvSpPr>
          <p:nvPr>
            <p:ph type="dt" sz="half" idx="18"/>
          </p:nvPr>
        </p:nvSpPr>
        <p:spPr/>
        <p:txBody>
          <a:bodyPr/>
          <a:lstStyle/>
          <a:p>
            <a:fld id="{C643547A-9664-4844-975D-62CB592093FC}" type="datetime1">
              <a:rPr lang="en-US" smtClean="0"/>
              <a:t>10/1/2025</a:t>
            </a:fld>
            <a:endParaRPr lang="en-US"/>
          </a:p>
        </p:txBody>
      </p:sp>
    </p:spTree>
    <p:extLst>
      <p:ext uri="{BB962C8B-B14F-4D97-AF65-F5344CB8AC3E}">
        <p14:creationId xmlns:p14="http://schemas.microsoft.com/office/powerpoint/2010/main" val="14516352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Grid - 1x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A5097-0CFA-61BE-726A-4804164DFADB}"/>
              </a:ext>
            </a:extLst>
          </p:cNvPr>
          <p:cNvSpPr>
            <a:spLocks noGrp="1"/>
          </p:cNvSpPr>
          <p:nvPr>
            <p:ph type="title"/>
          </p:nvPr>
        </p:nvSpPr>
        <p:spPr>
          <a:xfrm>
            <a:off x="609600" y="264085"/>
            <a:ext cx="10972800" cy="946389"/>
          </a:xfrm>
        </p:spPr>
        <p:txBody>
          <a:bodyPr lIns="0" rIns="0"/>
          <a:lstStyle/>
          <a:p>
            <a:r>
              <a:rPr lang="en-US"/>
              <a:t>Click to edit Master title style</a:t>
            </a:r>
          </a:p>
        </p:txBody>
      </p:sp>
      <p:sp>
        <p:nvSpPr>
          <p:cNvPr id="8" name="Picture Placeholder 7">
            <a:extLst>
              <a:ext uri="{FF2B5EF4-FFF2-40B4-BE49-F238E27FC236}">
                <a16:creationId xmlns:a16="http://schemas.microsoft.com/office/drawing/2014/main" id="{2D3F7CAF-D852-86B0-DD65-059C877F341F}"/>
              </a:ext>
            </a:extLst>
          </p:cNvPr>
          <p:cNvSpPr>
            <a:spLocks noGrp="1"/>
          </p:cNvSpPr>
          <p:nvPr>
            <p:ph type="pic" sz="quarter" idx="10"/>
          </p:nvPr>
        </p:nvSpPr>
        <p:spPr>
          <a:xfrm>
            <a:off x="609600" y="1554480"/>
            <a:ext cx="10972800" cy="4572000"/>
          </a:xfrm>
        </p:spPr>
        <p:txBody>
          <a:bodyPr/>
          <a:lstStyle/>
          <a:p>
            <a:endParaRPr lang="en-US"/>
          </a:p>
        </p:txBody>
      </p:sp>
      <p:sp>
        <p:nvSpPr>
          <p:cNvPr id="4" name="Footer Placeholder 3">
            <a:extLst>
              <a:ext uri="{FF2B5EF4-FFF2-40B4-BE49-F238E27FC236}">
                <a16:creationId xmlns:a16="http://schemas.microsoft.com/office/drawing/2014/main" id="{181A3878-7BE0-2310-A612-86078B468989}"/>
              </a:ext>
            </a:extLst>
          </p:cNvPr>
          <p:cNvSpPr>
            <a:spLocks noGrp="1"/>
          </p:cNvSpPr>
          <p:nvPr>
            <p:ph type="ftr" sz="quarter" idx="12"/>
          </p:nvPr>
        </p:nvSpPr>
        <p:spPr/>
        <p:txBody>
          <a:bodyPr/>
          <a:lstStyle/>
          <a:p>
            <a:endParaRPr lang="en-US"/>
          </a:p>
        </p:txBody>
      </p:sp>
      <p:sp>
        <p:nvSpPr>
          <p:cNvPr id="5" name="Slide Number Placeholder 4">
            <a:extLst>
              <a:ext uri="{FF2B5EF4-FFF2-40B4-BE49-F238E27FC236}">
                <a16:creationId xmlns:a16="http://schemas.microsoft.com/office/drawing/2014/main" id="{FF64CF29-7F88-6F4B-09E2-25D36FC00EB9}"/>
              </a:ext>
            </a:extLst>
          </p:cNvPr>
          <p:cNvSpPr>
            <a:spLocks noGrp="1"/>
          </p:cNvSpPr>
          <p:nvPr>
            <p:ph type="sldNum" sz="quarter" idx="13"/>
          </p:nvPr>
        </p:nvSpPr>
        <p:spPr/>
        <p:txBody>
          <a:bodyPr/>
          <a:lstStyle/>
          <a:p>
            <a:pPr algn="r"/>
            <a:fld id="{DEC9D0C1-7FBA-40E3-98AB-77B8E8CCE3DF}" type="slidenum">
              <a:rPr lang="en-US" smtClean="0"/>
              <a:pPr algn="r"/>
              <a:t>‹#›</a:t>
            </a:fld>
            <a:endParaRPr lang="en-US"/>
          </a:p>
        </p:txBody>
      </p:sp>
      <p:sp>
        <p:nvSpPr>
          <p:cNvPr id="3" name="Date Placeholder 2">
            <a:extLst>
              <a:ext uri="{FF2B5EF4-FFF2-40B4-BE49-F238E27FC236}">
                <a16:creationId xmlns:a16="http://schemas.microsoft.com/office/drawing/2014/main" id="{7CA21AE2-4E9E-2DCA-4E42-C97521A8179D}"/>
              </a:ext>
            </a:extLst>
          </p:cNvPr>
          <p:cNvSpPr>
            <a:spLocks noGrp="1"/>
          </p:cNvSpPr>
          <p:nvPr>
            <p:ph type="dt" sz="half" idx="11"/>
          </p:nvPr>
        </p:nvSpPr>
        <p:spPr/>
        <p:txBody>
          <a:bodyPr/>
          <a:lstStyle/>
          <a:p>
            <a:fld id="{DBEFE4BD-2DFA-4609-895D-EFEF7C6E5A3C}" type="datetime1">
              <a:rPr lang="en-US" smtClean="0"/>
              <a:t>10/1/2025</a:t>
            </a:fld>
            <a:endParaRPr lang="en-US"/>
          </a:p>
        </p:txBody>
      </p:sp>
    </p:spTree>
    <p:extLst>
      <p:ext uri="{BB962C8B-B14F-4D97-AF65-F5344CB8AC3E}">
        <p14:creationId xmlns:p14="http://schemas.microsoft.com/office/powerpoint/2010/main" val="295779854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Grid - 2x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A5097-0CFA-61BE-726A-4804164DFADB}"/>
              </a:ext>
            </a:extLst>
          </p:cNvPr>
          <p:cNvSpPr>
            <a:spLocks noGrp="1"/>
          </p:cNvSpPr>
          <p:nvPr>
            <p:ph type="title"/>
          </p:nvPr>
        </p:nvSpPr>
        <p:spPr>
          <a:xfrm>
            <a:off x="609600" y="264085"/>
            <a:ext cx="10972800" cy="946389"/>
          </a:xfrm>
        </p:spPr>
        <p:txBody>
          <a:bodyPr lIns="0" rIns="0"/>
          <a:lstStyle/>
          <a:p>
            <a:r>
              <a:rPr lang="en-US"/>
              <a:t>Click to edit Master title style</a:t>
            </a:r>
          </a:p>
        </p:txBody>
      </p:sp>
      <p:sp>
        <p:nvSpPr>
          <p:cNvPr id="8" name="Picture Placeholder 7">
            <a:extLst>
              <a:ext uri="{FF2B5EF4-FFF2-40B4-BE49-F238E27FC236}">
                <a16:creationId xmlns:a16="http://schemas.microsoft.com/office/drawing/2014/main" id="{2D3F7CAF-D852-86B0-DD65-059C877F341F}"/>
              </a:ext>
            </a:extLst>
          </p:cNvPr>
          <p:cNvSpPr>
            <a:spLocks noGrp="1"/>
          </p:cNvSpPr>
          <p:nvPr>
            <p:ph type="pic" sz="quarter" idx="10"/>
          </p:nvPr>
        </p:nvSpPr>
        <p:spPr>
          <a:xfrm>
            <a:off x="609600" y="1554480"/>
            <a:ext cx="5486400" cy="2286000"/>
          </a:xfrm>
        </p:spPr>
        <p:txBody>
          <a:bodyPr/>
          <a:lstStyle/>
          <a:p>
            <a:endParaRPr lang="en-US"/>
          </a:p>
        </p:txBody>
      </p:sp>
      <p:sp>
        <p:nvSpPr>
          <p:cNvPr id="10" name="Picture Placeholder 9">
            <a:extLst>
              <a:ext uri="{FF2B5EF4-FFF2-40B4-BE49-F238E27FC236}">
                <a16:creationId xmlns:a16="http://schemas.microsoft.com/office/drawing/2014/main" id="{A160F384-0CC4-8E1E-C546-28F7B7D6B282}"/>
              </a:ext>
            </a:extLst>
          </p:cNvPr>
          <p:cNvSpPr>
            <a:spLocks noGrp="1"/>
          </p:cNvSpPr>
          <p:nvPr>
            <p:ph type="pic" sz="quarter" idx="11"/>
          </p:nvPr>
        </p:nvSpPr>
        <p:spPr>
          <a:xfrm>
            <a:off x="6096000" y="1554480"/>
            <a:ext cx="5486400" cy="2286000"/>
          </a:xfrm>
        </p:spPr>
        <p:txBody>
          <a:bodyPr/>
          <a:lstStyle/>
          <a:p>
            <a:endParaRPr lang="en-US"/>
          </a:p>
        </p:txBody>
      </p:sp>
      <p:sp>
        <p:nvSpPr>
          <p:cNvPr id="3" name="Picture Placeholder 7">
            <a:extLst>
              <a:ext uri="{FF2B5EF4-FFF2-40B4-BE49-F238E27FC236}">
                <a16:creationId xmlns:a16="http://schemas.microsoft.com/office/drawing/2014/main" id="{92547B6F-C04C-1B8A-023F-2328C702D34B}"/>
              </a:ext>
            </a:extLst>
          </p:cNvPr>
          <p:cNvSpPr>
            <a:spLocks noGrp="1"/>
          </p:cNvSpPr>
          <p:nvPr>
            <p:ph type="pic" sz="quarter" idx="12"/>
          </p:nvPr>
        </p:nvSpPr>
        <p:spPr>
          <a:xfrm>
            <a:off x="609600" y="3840480"/>
            <a:ext cx="5486400" cy="2286000"/>
          </a:xfrm>
        </p:spPr>
        <p:txBody>
          <a:bodyPr/>
          <a:lstStyle/>
          <a:p>
            <a:endParaRPr lang="en-US"/>
          </a:p>
        </p:txBody>
      </p:sp>
      <p:sp>
        <p:nvSpPr>
          <p:cNvPr id="4" name="Picture Placeholder 9">
            <a:extLst>
              <a:ext uri="{FF2B5EF4-FFF2-40B4-BE49-F238E27FC236}">
                <a16:creationId xmlns:a16="http://schemas.microsoft.com/office/drawing/2014/main" id="{23A551AC-B66E-B597-2080-FD4462C44E73}"/>
              </a:ext>
            </a:extLst>
          </p:cNvPr>
          <p:cNvSpPr>
            <a:spLocks noGrp="1"/>
          </p:cNvSpPr>
          <p:nvPr>
            <p:ph type="pic" sz="quarter" idx="13"/>
          </p:nvPr>
        </p:nvSpPr>
        <p:spPr>
          <a:xfrm>
            <a:off x="6096000" y="3840480"/>
            <a:ext cx="5486400" cy="2286000"/>
          </a:xfrm>
        </p:spPr>
        <p:txBody>
          <a:bodyPr/>
          <a:lstStyle/>
          <a:p>
            <a:endParaRPr lang="en-US"/>
          </a:p>
        </p:txBody>
      </p:sp>
      <p:sp>
        <p:nvSpPr>
          <p:cNvPr id="6" name="Footer Placeholder 5">
            <a:extLst>
              <a:ext uri="{FF2B5EF4-FFF2-40B4-BE49-F238E27FC236}">
                <a16:creationId xmlns:a16="http://schemas.microsoft.com/office/drawing/2014/main" id="{50754D71-8CDC-675B-86A7-C34916398619}"/>
              </a:ext>
            </a:extLst>
          </p:cNvPr>
          <p:cNvSpPr>
            <a:spLocks noGrp="1"/>
          </p:cNvSpPr>
          <p:nvPr>
            <p:ph type="ftr" sz="quarter" idx="15"/>
          </p:nvPr>
        </p:nvSpPr>
        <p:spPr/>
        <p:txBody>
          <a:bodyPr/>
          <a:lstStyle/>
          <a:p>
            <a:endParaRPr lang="en-US"/>
          </a:p>
        </p:txBody>
      </p:sp>
      <p:sp>
        <p:nvSpPr>
          <p:cNvPr id="7" name="Slide Number Placeholder 6">
            <a:extLst>
              <a:ext uri="{FF2B5EF4-FFF2-40B4-BE49-F238E27FC236}">
                <a16:creationId xmlns:a16="http://schemas.microsoft.com/office/drawing/2014/main" id="{8B9CD24B-DB8B-D332-CD41-DCE59AE976B8}"/>
              </a:ext>
            </a:extLst>
          </p:cNvPr>
          <p:cNvSpPr>
            <a:spLocks noGrp="1"/>
          </p:cNvSpPr>
          <p:nvPr>
            <p:ph type="sldNum" sz="quarter" idx="16"/>
          </p:nvPr>
        </p:nvSpPr>
        <p:spPr/>
        <p:txBody>
          <a:bodyPr/>
          <a:lstStyle/>
          <a:p>
            <a:pPr algn="r"/>
            <a:fld id="{DEC9D0C1-7FBA-40E3-98AB-77B8E8CCE3DF}" type="slidenum">
              <a:rPr lang="en-US" smtClean="0"/>
              <a:pPr algn="r"/>
              <a:t>‹#›</a:t>
            </a:fld>
            <a:endParaRPr lang="en-US"/>
          </a:p>
        </p:txBody>
      </p:sp>
      <p:sp>
        <p:nvSpPr>
          <p:cNvPr id="5" name="Date Placeholder 4">
            <a:extLst>
              <a:ext uri="{FF2B5EF4-FFF2-40B4-BE49-F238E27FC236}">
                <a16:creationId xmlns:a16="http://schemas.microsoft.com/office/drawing/2014/main" id="{C03B885C-55AF-9895-D16F-0BE3094261A0}"/>
              </a:ext>
            </a:extLst>
          </p:cNvPr>
          <p:cNvSpPr>
            <a:spLocks noGrp="1"/>
          </p:cNvSpPr>
          <p:nvPr>
            <p:ph type="dt" sz="half" idx="14"/>
          </p:nvPr>
        </p:nvSpPr>
        <p:spPr/>
        <p:txBody>
          <a:bodyPr/>
          <a:lstStyle/>
          <a:p>
            <a:fld id="{FE62A065-523E-4F5D-A1E3-FF3942EE8A67}" type="datetime1">
              <a:rPr lang="en-US" smtClean="0"/>
              <a:t>10/1/2025</a:t>
            </a:fld>
            <a:endParaRPr lang="en-US"/>
          </a:p>
        </p:txBody>
      </p:sp>
    </p:spTree>
    <p:extLst>
      <p:ext uri="{BB962C8B-B14F-4D97-AF65-F5344CB8AC3E}">
        <p14:creationId xmlns:p14="http://schemas.microsoft.com/office/powerpoint/2010/main" val="288367330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Grid - 3x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A5097-0CFA-61BE-726A-4804164DFADB}"/>
              </a:ext>
            </a:extLst>
          </p:cNvPr>
          <p:cNvSpPr>
            <a:spLocks noGrp="1"/>
          </p:cNvSpPr>
          <p:nvPr>
            <p:ph type="title"/>
          </p:nvPr>
        </p:nvSpPr>
        <p:spPr>
          <a:xfrm>
            <a:off x="609600" y="264085"/>
            <a:ext cx="10972800" cy="946389"/>
          </a:xfrm>
        </p:spPr>
        <p:txBody>
          <a:bodyPr lIns="0" rIns="0"/>
          <a:lstStyle/>
          <a:p>
            <a:r>
              <a:rPr lang="en-US"/>
              <a:t>Click to edit Master title style</a:t>
            </a:r>
          </a:p>
        </p:txBody>
      </p:sp>
      <p:sp>
        <p:nvSpPr>
          <p:cNvPr id="8" name="Picture Placeholder 7">
            <a:extLst>
              <a:ext uri="{FF2B5EF4-FFF2-40B4-BE49-F238E27FC236}">
                <a16:creationId xmlns:a16="http://schemas.microsoft.com/office/drawing/2014/main" id="{2D3F7CAF-D852-86B0-DD65-059C877F341F}"/>
              </a:ext>
            </a:extLst>
          </p:cNvPr>
          <p:cNvSpPr>
            <a:spLocks noGrp="1"/>
          </p:cNvSpPr>
          <p:nvPr>
            <p:ph type="pic" sz="quarter" idx="10"/>
          </p:nvPr>
        </p:nvSpPr>
        <p:spPr>
          <a:xfrm>
            <a:off x="609600" y="1554480"/>
            <a:ext cx="3657600" cy="2286000"/>
          </a:xfrm>
        </p:spPr>
        <p:txBody>
          <a:bodyPr/>
          <a:lstStyle/>
          <a:p>
            <a:endParaRPr lang="en-US"/>
          </a:p>
        </p:txBody>
      </p:sp>
      <p:sp>
        <p:nvSpPr>
          <p:cNvPr id="10" name="Picture Placeholder 9">
            <a:extLst>
              <a:ext uri="{FF2B5EF4-FFF2-40B4-BE49-F238E27FC236}">
                <a16:creationId xmlns:a16="http://schemas.microsoft.com/office/drawing/2014/main" id="{A160F384-0CC4-8E1E-C546-28F7B7D6B282}"/>
              </a:ext>
            </a:extLst>
          </p:cNvPr>
          <p:cNvSpPr>
            <a:spLocks noGrp="1"/>
          </p:cNvSpPr>
          <p:nvPr>
            <p:ph type="pic" sz="quarter" idx="11"/>
          </p:nvPr>
        </p:nvSpPr>
        <p:spPr>
          <a:xfrm>
            <a:off x="4267200" y="1554480"/>
            <a:ext cx="3657600" cy="2286000"/>
          </a:xfrm>
        </p:spPr>
        <p:txBody>
          <a:bodyPr/>
          <a:lstStyle/>
          <a:p>
            <a:endParaRPr lang="en-US"/>
          </a:p>
        </p:txBody>
      </p:sp>
      <p:sp>
        <p:nvSpPr>
          <p:cNvPr id="12" name="Picture Placeholder 11">
            <a:extLst>
              <a:ext uri="{FF2B5EF4-FFF2-40B4-BE49-F238E27FC236}">
                <a16:creationId xmlns:a16="http://schemas.microsoft.com/office/drawing/2014/main" id="{292A0C94-CCCD-1ACE-EE3F-3AAA7DAFC52F}"/>
              </a:ext>
            </a:extLst>
          </p:cNvPr>
          <p:cNvSpPr>
            <a:spLocks noGrp="1"/>
          </p:cNvSpPr>
          <p:nvPr>
            <p:ph type="pic" sz="quarter" idx="12"/>
          </p:nvPr>
        </p:nvSpPr>
        <p:spPr>
          <a:xfrm>
            <a:off x="7924800" y="1554480"/>
            <a:ext cx="3657600" cy="2286000"/>
          </a:xfrm>
        </p:spPr>
        <p:txBody>
          <a:bodyPr/>
          <a:lstStyle/>
          <a:p>
            <a:endParaRPr lang="en-US"/>
          </a:p>
        </p:txBody>
      </p:sp>
      <p:sp>
        <p:nvSpPr>
          <p:cNvPr id="14" name="Picture Placeholder 13">
            <a:extLst>
              <a:ext uri="{FF2B5EF4-FFF2-40B4-BE49-F238E27FC236}">
                <a16:creationId xmlns:a16="http://schemas.microsoft.com/office/drawing/2014/main" id="{1B2B2E44-F595-7BB6-29AF-8641CEDC7AD0}"/>
              </a:ext>
            </a:extLst>
          </p:cNvPr>
          <p:cNvSpPr>
            <a:spLocks noGrp="1"/>
          </p:cNvSpPr>
          <p:nvPr>
            <p:ph type="pic" sz="quarter" idx="13"/>
          </p:nvPr>
        </p:nvSpPr>
        <p:spPr>
          <a:xfrm>
            <a:off x="609600" y="3840480"/>
            <a:ext cx="3657600" cy="2286000"/>
          </a:xfrm>
        </p:spPr>
        <p:txBody>
          <a:bodyPr/>
          <a:lstStyle/>
          <a:p>
            <a:endParaRPr lang="en-US"/>
          </a:p>
        </p:txBody>
      </p:sp>
      <p:sp>
        <p:nvSpPr>
          <p:cNvPr id="16" name="Picture Placeholder 15">
            <a:extLst>
              <a:ext uri="{FF2B5EF4-FFF2-40B4-BE49-F238E27FC236}">
                <a16:creationId xmlns:a16="http://schemas.microsoft.com/office/drawing/2014/main" id="{9F1FEECA-D863-9A52-B628-DC29A5E3A3FF}"/>
              </a:ext>
            </a:extLst>
          </p:cNvPr>
          <p:cNvSpPr>
            <a:spLocks noGrp="1"/>
          </p:cNvSpPr>
          <p:nvPr>
            <p:ph type="pic" sz="quarter" idx="14"/>
          </p:nvPr>
        </p:nvSpPr>
        <p:spPr>
          <a:xfrm>
            <a:off x="4267200" y="3840480"/>
            <a:ext cx="3657600" cy="2286000"/>
          </a:xfrm>
        </p:spPr>
        <p:txBody>
          <a:bodyPr/>
          <a:lstStyle/>
          <a:p>
            <a:endParaRPr lang="en-US"/>
          </a:p>
        </p:txBody>
      </p:sp>
      <p:sp>
        <p:nvSpPr>
          <p:cNvPr id="18" name="Picture Placeholder 17">
            <a:extLst>
              <a:ext uri="{FF2B5EF4-FFF2-40B4-BE49-F238E27FC236}">
                <a16:creationId xmlns:a16="http://schemas.microsoft.com/office/drawing/2014/main" id="{5C1A3846-D263-B994-2288-4A3F6F2CC788}"/>
              </a:ext>
            </a:extLst>
          </p:cNvPr>
          <p:cNvSpPr>
            <a:spLocks noGrp="1"/>
          </p:cNvSpPr>
          <p:nvPr>
            <p:ph type="pic" sz="quarter" idx="15"/>
          </p:nvPr>
        </p:nvSpPr>
        <p:spPr>
          <a:xfrm>
            <a:off x="7924800" y="3840480"/>
            <a:ext cx="3657600" cy="2286000"/>
          </a:xfrm>
        </p:spPr>
        <p:txBody>
          <a:bodyPr/>
          <a:lstStyle/>
          <a:p>
            <a:endParaRPr lang="en-US"/>
          </a:p>
        </p:txBody>
      </p:sp>
      <p:sp>
        <p:nvSpPr>
          <p:cNvPr id="20" name="Footer Placeholder 19">
            <a:extLst>
              <a:ext uri="{FF2B5EF4-FFF2-40B4-BE49-F238E27FC236}">
                <a16:creationId xmlns:a16="http://schemas.microsoft.com/office/drawing/2014/main" id="{42B1270B-1E15-714E-4AFB-2507475C5E96}"/>
              </a:ext>
            </a:extLst>
          </p:cNvPr>
          <p:cNvSpPr>
            <a:spLocks noGrp="1"/>
          </p:cNvSpPr>
          <p:nvPr>
            <p:ph type="ftr" sz="quarter" idx="17"/>
          </p:nvPr>
        </p:nvSpPr>
        <p:spPr/>
        <p:txBody>
          <a:bodyPr/>
          <a:lstStyle/>
          <a:p>
            <a:endParaRPr lang="en-US"/>
          </a:p>
        </p:txBody>
      </p:sp>
      <p:sp>
        <p:nvSpPr>
          <p:cNvPr id="21" name="Slide Number Placeholder 20">
            <a:extLst>
              <a:ext uri="{FF2B5EF4-FFF2-40B4-BE49-F238E27FC236}">
                <a16:creationId xmlns:a16="http://schemas.microsoft.com/office/drawing/2014/main" id="{204BD34C-DD78-3227-60AB-175D7A656D04}"/>
              </a:ext>
            </a:extLst>
          </p:cNvPr>
          <p:cNvSpPr>
            <a:spLocks noGrp="1"/>
          </p:cNvSpPr>
          <p:nvPr>
            <p:ph type="sldNum" sz="quarter" idx="18"/>
          </p:nvPr>
        </p:nvSpPr>
        <p:spPr/>
        <p:txBody>
          <a:bodyPr/>
          <a:lstStyle/>
          <a:p>
            <a:pPr algn="r"/>
            <a:fld id="{DEC9D0C1-7FBA-40E3-98AB-77B8E8CCE3DF}" type="slidenum">
              <a:rPr lang="en-US" smtClean="0"/>
              <a:pPr algn="r"/>
              <a:t>‹#›</a:t>
            </a:fld>
            <a:endParaRPr lang="en-US"/>
          </a:p>
        </p:txBody>
      </p:sp>
      <p:sp>
        <p:nvSpPr>
          <p:cNvPr id="19" name="Date Placeholder 18">
            <a:extLst>
              <a:ext uri="{FF2B5EF4-FFF2-40B4-BE49-F238E27FC236}">
                <a16:creationId xmlns:a16="http://schemas.microsoft.com/office/drawing/2014/main" id="{2E65964F-CA9C-418E-97E4-57D80C7DB89C}"/>
              </a:ext>
            </a:extLst>
          </p:cNvPr>
          <p:cNvSpPr>
            <a:spLocks noGrp="1"/>
          </p:cNvSpPr>
          <p:nvPr>
            <p:ph type="dt" sz="half" idx="16"/>
          </p:nvPr>
        </p:nvSpPr>
        <p:spPr/>
        <p:txBody>
          <a:bodyPr/>
          <a:lstStyle/>
          <a:p>
            <a:fld id="{73D3BA94-A69C-4DF2-B5C9-A1C8B9BFC5A0}" type="datetime1">
              <a:rPr lang="en-US" smtClean="0"/>
              <a:t>10/1/2025</a:t>
            </a:fld>
            <a:endParaRPr lang="en-US"/>
          </a:p>
        </p:txBody>
      </p:sp>
    </p:spTree>
    <p:extLst>
      <p:ext uri="{BB962C8B-B14F-4D97-AF65-F5344CB8AC3E}">
        <p14:creationId xmlns:p14="http://schemas.microsoft.com/office/powerpoint/2010/main" val="206164529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Grid - 8x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A5097-0CFA-61BE-726A-4804164DFADB}"/>
              </a:ext>
            </a:extLst>
          </p:cNvPr>
          <p:cNvSpPr>
            <a:spLocks noGrp="1"/>
          </p:cNvSpPr>
          <p:nvPr>
            <p:ph type="title"/>
          </p:nvPr>
        </p:nvSpPr>
        <p:spPr>
          <a:xfrm>
            <a:off x="609600" y="264085"/>
            <a:ext cx="10972800" cy="946389"/>
          </a:xfrm>
        </p:spPr>
        <p:txBody>
          <a:bodyPr lIns="0" rIns="0"/>
          <a:lstStyle/>
          <a:p>
            <a:r>
              <a:rPr lang="en-US"/>
              <a:t>Click to edit Master title style</a:t>
            </a:r>
          </a:p>
        </p:txBody>
      </p:sp>
      <p:sp>
        <p:nvSpPr>
          <p:cNvPr id="6" name="Rectangle 5">
            <a:extLst>
              <a:ext uri="{FF2B5EF4-FFF2-40B4-BE49-F238E27FC236}">
                <a16:creationId xmlns:a16="http://schemas.microsoft.com/office/drawing/2014/main" id="{D8543630-6F53-6353-3B93-FFFD99FF0C79}"/>
              </a:ext>
            </a:extLst>
          </p:cNvPr>
          <p:cNvSpPr/>
          <p:nvPr userDrawn="1"/>
        </p:nvSpPr>
        <p:spPr>
          <a:xfrm>
            <a:off x="609600" y="1334324"/>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7" name="Rectangle 6">
            <a:extLst>
              <a:ext uri="{FF2B5EF4-FFF2-40B4-BE49-F238E27FC236}">
                <a16:creationId xmlns:a16="http://schemas.microsoft.com/office/drawing/2014/main" id="{BC22D3AC-53D5-3076-3C9D-96307BC52BBD}"/>
              </a:ext>
            </a:extLst>
          </p:cNvPr>
          <p:cNvSpPr/>
          <p:nvPr userDrawn="1"/>
        </p:nvSpPr>
        <p:spPr>
          <a:xfrm>
            <a:off x="1995880" y="1334324"/>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9" name="Rectangle 8">
            <a:extLst>
              <a:ext uri="{FF2B5EF4-FFF2-40B4-BE49-F238E27FC236}">
                <a16:creationId xmlns:a16="http://schemas.microsoft.com/office/drawing/2014/main" id="{39F16C89-D2E6-5E44-2CA1-16056799EAD7}"/>
              </a:ext>
            </a:extLst>
          </p:cNvPr>
          <p:cNvSpPr/>
          <p:nvPr userDrawn="1"/>
        </p:nvSpPr>
        <p:spPr>
          <a:xfrm>
            <a:off x="3382160" y="1334324"/>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10" name="Rectangle 9">
            <a:extLst>
              <a:ext uri="{FF2B5EF4-FFF2-40B4-BE49-F238E27FC236}">
                <a16:creationId xmlns:a16="http://schemas.microsoft.com/office/drawing/2014/main" id="{6731FAF4-776F-A0E5-46E2-8CA95A136B6F}"/>
              </a:ext>
            </a:extLst>
          </p:cNvPr>
          <p:cNvSpPr/>
          <p:nvPr userDrawn="1"/>
        </p:nvSpPr>
        <p:spPr>
          <a:xfrm>
            <a:off x="4768440" y="1334324"/>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11" name="Rectangle 10">
            <a:extLst>
              <a:ext uri="{FF2B5EF4-FFF2-40B4-BE49-F238E27FC236}">
                <a16:creationId xmlns:a16="http://schemas.microsoft.com/office/drawing/2014/main" id="{BA68878A-7B70-9407-FE72-405B0D281BF8}"/>
              </a:ext>
            </a:extLst>
          </p:cNvPr>
          <p:cNvSpPr/>
          <p:nvPr userDrawn="1"/>
        </p:nvSpPr>
        <p:spPr>
          <a:xfrm>
            <a:off x="6154720" y="1334324"/>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12" name="Rectangle 11">
            <a:extLst>
              <a:ext uri="{FF2B5EF4-FFF2-40B4-BE49-F238E27FC236}">
                <a16:creationId xmlns:a16="http://schemas.microsoft.com/office/drawing/2014/main" id="{CBE15169-7B14-3DC3-BD30-4687C6CEB050}"/>
              </a:ext>
            </a:extLst>
          </p:cNvPr>
          <p:cNvSpPr/>
          <p:nvPr userDrawn="1"/>
        </p:nvSpPr>
        <p:spPr>
          <a:xfrm>
            <a:off x="7541000" y="1334324"/>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13" name="Rectangle 12">
            <a:extLst>
              <a:ext uri="{FF2B5EF4-FFF2-40B4-BE49-F238E27FC236}">
                <a16:creationId xmlns:a16="http://schemas.microsoft.com/office/drawing/2014/main" id="{F85D3CEB-CBC3-33AA-56E4-7243FBB670B8}"/>
              </a:ext>
            </a:extLst>
          </p:cNvPr>
          <p:cNvSpPr/>
          <p:nvPr userDrawn="1"/>
        </p:nvSpPr>
        <p:spPr>
          <a:xfrm>
            <a:off x="8927280" y="1334324"/>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14" name="Rectangle 13">
            <a:extLst>
              <a:ext uri="{FF2B5EF4-FFF2-40B4-BE49-F238E27FC236}">
                <a16:creationId xmlns:a16="http://schemas.microsoft.com/office/drawing/2014/main" id="{336287BA-DFA2-9B21-DE8B-3FC50B70F90B}"/>
              </a:ext>
            </a:extLst>
          </p:cNvPr>
          <p:cNvSpPr/>
          <p:nvPr userDrawn="1"/>
        </p:nvSpPr>
        <p:spPr>
          <a:xfrm>
            <a:off x="10313559" y="1334324"/>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15" name="Rectangle 14">
            <a:extLst>
              <a:ext uri="{FF2B5EF4-FFF2-40B4-BE49-F238E27FC236}">
                <a16:creationId xmlns:a16="http://schemas.microsoft.com/office/drawing/2014/main" id="{A562644A-5A85-01BD-2B03-DA2396CAD064}"/>
              </a:ext>
            </a:extLst>
          </p:cNvPr>
          <p:cNvSpPr/>
          <p:nvPr userDrawn="1"/>
        </p:nvSpPr>
        <p:spPr>
          <a:xfrm>
            <a:off x="609600" y="2608441"/>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16" name="Rectangle 15">
            <a:extLst>
              <a:ext uri="{FF2B5EF4-FFF2-40B4-BE49-F238E27FC236}">
                <a16:creationId xmlns:a16="http://schemas.microsoft.com/office/drawing/2014/main" id="{DCF6B678-B22E-6D11-FAB3-BADDBC694158}"/>
              </a:ext>
            </a:extLst>
          </p:cNvPr>
          <p:cNvSpPr/>
          <p:nvPr userDrawn="1"/>
        </p:nvSpPr>
        <p:spPr>
          <a:xfrm>
            <a:off x="1995880" y="2608441"/>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17" name="Rectangle 16">
            <a:extLst>
              <a:ext uri="{FF2B5EF4-FFF2-40B4-BE49-F238E27FC236}">
                <a16:creationId xmlns:a16="http://schemas.microsoft.com/office/drawing/2014/main" id="{F392A191-3E55-9BC4-EA76-F40BD4176E67}"/>
              </a:ext>
            </a:extLst>
          </p:cNvPr>
          <p:cNvSpPr/>
          <p:nvPr userDrawn="1"/>
        </p:nvSpPr>
        <p:spPr>
          <a:xfrm>
            <a:off x="3382160" y="2608441"/>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18" name="Rectangle 17">
            <a:extLst>
              <a:ext uri="{FF2B5EF4-FFF2-40B4-BE49-F238E27FC236}">
                <a16:creationId xmlns:a16="http://schemas.microsoft.com/office/drawing/2014/main" id="{5C0F35C9-4070-9A2F-9698-B91A7341451D}"/>
              </a:ext>
            </a:extLst>
          </p:cNvPr>
          <p:cNvSpPr/>
          <p:nvPr userDrawn="1"/>
        </p:nvSpPr>
        <p:spPr>
          <a:xfrm>
            <a:off x="4768440" y="2608441"/>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19" name="Rectangle 18">
            <a:extLst>
              <a:ext uri="{FF2B5EF4-FFF2-40B4-BE49-F238E27FC236}">
                <a16:creationId xmlns:a16="http://schemas.microsoft.com/office/drawing/2014/main" id="{E45D6898-91DB-B3AC-F1DA-65D48A4A8502}"/>
              </a:ext>
            </a:extLst>
          </p:cNvPr>
          <p:cNvSpPr/>
          <p:nvPr userDrawn="1"/>
        </p:nvSpPr>
        <p:spPr>
          <a:xfrm>
            <a:off x="6154720" y="2608441"/>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20" name="Rectangle 19">
            <a:extLst>
              <a:ext uri="{FF2B5EF4-FFF2-40B4-BE49-F238E27FC236}">
                <a16:creationId xmlns:a16="http://schemas.microsoft.com/office/drawing/2014/main" id="{C8BAAB28-5748-F9AC-89F5-EB1C9348877F}"/>
              </a:ext>
            </a:extLst>
          </p:cNvPr>
          <p:cNvSpPr/>
          <p:nvPr userDrawn="1"/>
        </p:nvSpPr>
        <p:spPr>
          <a:xfrm>
            <a:off x="7541000" y="2608441"/>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21" name="Rectangle 20">
            <a:extLst>
              <a:ext uri="{FF2B5EF4-FFF2-40B4-BE49-F238E27FC236}">
                <a16:creationId xmlns:a16="http://schemas.microsoft.com/office/drawing/2014/main" id="{FEA1D538-3EC1-8418-DDF3-D4704AE0706B}"/>
              </a:ext>
            </a:extLst>
          </p:cNvPr>
          <p:cNvSpPr/>
          <p:nvPr userDrawn="1"/>
        </p:nvSpPr>
        <p:spPr>
          <a:xfrm>
            <a:off x="8927280" y="2608441"/>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22" name="Rectangle 21">
            <a:extLst>
              <a:ext uri="{FF2B5EF4-FFF2-40B4-BE49-F238E27FC236}">
                <a16:creationId xmlns:a16="http://schemas.microsoft.com/office/drawing/2014/main" id="{C5028C3C-E97E-B0C9-C4F0-1C06EF313AC9}"/>
              </a:ext>
            </a:extLst>
          </p:cNvPr>
          <p:cNvSpPr/>
          <p:nvPr userDrawn="1"/>
        </p:nvSpPr>
        <p:spPr>
          <a:xfrm>
            <a:off x="10313559" y="2608441"/>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23" name="Rectangle 22">
            <a:extLst>
              <a:ext uri="{FF2B5EF4-FFF2-40B4-BE49-F238E27FC236}">
                <a16:creationId xmlns:a16="http://schemas.microsoft.com/office/drawing/2014/main" id="{A1A14B7B-0BBE-1B5D-432D-40A389F3FCCF}"/>
              </a:ext>
            </a:extLst>
          </p:cNvPr>
          <p:cNvSpPr/>
          <p:nvPr userDrawn="1"/>
        </p:nvSpPr>
        <p:spPr>
          <a:xfrm>
            <a:off x="609600" y="3882557"/>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24" name="Rectangle 23">
            <a:extLst>
              <a:ext uri="{FF2B5EF4-FFF2-40B4-BE49-F238E27FC236}">
                <a16:creationId xmlns:a16="http://schemas.microsoft.com/office/drawing/2014/main" id="{7C71FF21-A0D3-1C1A-B6F0-B38542FC16F3}"/>
              </a:ext>
            </a:extLst>
          </p:cNvPr>
          <p:cNvSpPr/>
          <p:nvPr userDrawn="1"/>
        </p:nvSpPr>
        <p:spPr>
          <a:xfrm>
            <a:off x="1995880" y="3882557"/>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25" name="Rectangle 24">
            <a:extLst>
              <a:ext uri="{FF2B5EF4-FFF2-40B4-BE49-F238E27FC236}">
                <a16:creationId xmlns:a16="http://schemas.microsoft.com/office/drawing/2014/main" id="{78E463DD-7CD5-9FB1-37AF-6EA3B554A5F6}"/>
              </a:ext>
            </a:extLst>
          </p:cNvPr>
          <p:cNvSpPr/>
          <p:nvPr userDrawn="1"/>
        </p:nvSpPr>
        <p:spPr>
          <a:xfrm>
            <a:off x="3382160" y="3882557"/>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26" name="Rectangle 25">
            <a:extLst>
              <a:ext uri="{FF2B5EF4-FFF2-40B4-BE49-F238E27FC236}">
                <a16:creationId xmlns:a16="http://schemas.microsoft.com/office/drawing/2014/main" id="{9EC06218-BEF3-CB50-8EF6-EB54C5FCD4A5}"/>
              </a:ext>
            </a:extLst>
          </p:cNvPr>
          <p:cNvSpPr/>
          <p:nvPr userDrawn="1"/>
        </p:nvSpPr>
        <p:spPr>
          <a:xfrm>
            <a:off x="4768440" y="3882557"/>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27" name="Rectangle 26">
            <a:extLst>
              <a:ext uri="{FF2B5EF4-FFF2-40B4-BE49-F238E27FC236}">
                <a16:creationId xmlns:a16="http://schemas.microsoft.com/office/drawing/2014/main" id="{86D8E872-5127-7868-3A05-721AF6BA473C}"/>
              </a:ext>
            </a:extLst>
          </p:cNvPr>
          <p:cNvSpPr/>
          <p:nvPr userDrawn="1"/>
        </p:nvSpPr>
        <p:spPr>
          <a:xfrm>
            <a:off x="6154720" y="3882557"/>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28" name="Rectangle 27">
            <a:extLst>
              <a:ext uri="{FF2B5EF4-FFF2-40B4-BE49-F238E27FC236}">
                <a16:creationId xmlns:a16="http://schemas.microsoft.com/office/drawing/2014/main" id="{34707814-364C-ED34-E661-0B900D61D461}"/>
              </a:ext>
            </a:extLst>
          </p:cNvPr>
          <p:cNvSpPr/>
          <p:nvPr userDrawn="1"/>
        </p:nvSpPr>
        <p:spPr>
          <a:xfrm>
            <a:off x="7541000" y="3882557"/>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29" name="Rectangle 28">
            <a:extLst>
              <a:ext uri="{FF2B5EF4-FFF2-40B4-BE49-F238E27FC236}">
                <a16:creationId xmlns:a16="http://schemas.microsoft.com/office/drawing/2014/main" id="{DE9A0626-4DF1-C03E-4100-AA6C8661D9FE}"/>
              </a:ext>
            </a:extLst>
          </p:cNvPr>
          <p:cNvSpPr/>
          <p:nvPr userDrawn="1"/>
        </p:nvSpPr>
        <p:spPr>
          <a:xfrm>
            <a:off x="8927280" y="3882557"/>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30" name="Rectangle 29">
            <a:extLst>
              <a:ext uri="{FF2B5EF4-FFF2-40B4-BE49-F238E27FC236}">
                <a16:creationId xmlns:a16="http://schemas.microsoft.com/office/drawing/2014/main" id="{064521DB-B096-8091-3A9C-9A982F43D88A}"/>
              </a:ext>
            </a:extLst>
          </p:cNvPr>
          <p:cNvSpPr/>
          <p:nvPr userDrawn="1"/>
        </p:nvSpPr>
        <p:spPr>
          <a:xfrm>
            <a:off x="10313559" y="3882557"/>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31" name="Rectangle 30">
            <a:extLst>
              <a:ext uri="{FF2B5EF4-FFF2-40B4-BE49-F238E27FC236}">
                <a16:creationId xmlns:a16="http://schemas.microsoft.com/office/drawing/2014/main" id="{CC76CD2B-19F5-416D-DEDB-846A990C8639}"/>
              </a:ext>
            </a:extLst>
          </p:cNvPr>
          <p:cNvSpPr/>
          <p:nvPr userDrawn="1"/>
        </p:nvSpPr>
        <p:spPr>
          <a:xfrm>
            <a:off x="609600" y="5156674"/>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32" name="Rectangle 31">
            <a:extLst>
              <a:ext uri="{FF2B5EF4-FFF2-40B4-BE49-F238E27FC236}">
                <a16:creationId xmlns:a16="http://schemas.microsoft.com/office/drawing/2014/main" id="{877B7B08-16E6-D7D7-4798-5C0F7C0419FA}"/>
              </a:ext>
            </a:extLst>
          </p:cNvPr>
          <p:cNvSpPr/>
          <p:nvPr userDrawn="1"/>
        </p:nvSpPr>
        <p:spPr>
          <a:xfrm>
            <a:off x="1995880" y="5156674"/>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33" name="Rectangle 32">
            <a:extLst>
              <a:ext uri="{FF2B5EF4-FFF2-40B4-BE49-F238E27FC236}">
                <a16:creationId xmlns:a16="http://schemas.microsoft.com/office/drawing/2014/main" id="{BE240E6E-B8E3-4433-FA1E-59F51736F9D6}"/>
              </a:ext>
            </a:extLst>
          </p:cNvPr>
          <p:cNvSpPr/>
          <p:nvPr userDrawn="1"/>
        </p:nvSpPr>
        <p:spPr>
          <a:xfrm>
            <a:off x="3382160" y="5156674"/>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34" name="Rectangle 33">
            <a:extLst>
              <a:ext uri="{FF2B5EF4-FFF2-40B4-BE49-F238E27FC236}">
                <a16:creationId xmlns:a16="http://schemas.microsoft.com/office/drawing/2014/main" id="{CB4AA11C-3F23-0B4E-141A-199111885EA7}"/>
              </a:ext>
            </a:extLst>
          </p:cNvPr>
          <p:cNvSpPr/>
          <p:nvPr userDrawn="1"/>
        </p:nvSpPr>
        <p:spPr>
          <a:xfrm>
            <a:off x="4768440" y="5156674"/>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35" name="Rectangle 34">
            <a:extLst>
              <a:ext uri="{FF2B5EF4-FFF2-40B4-BE49-F238E27FC236}">
                <a16:creationId xmlns:a16="http://schemas.microsoft.com/office/drawing/2014/main" id="{0B3AD8E4-435B-97B8-914E-D25CC5456285}"/>
              </a:ext>
            </a:extLst>
          </p:cNvPr>
          <p:cNvSpPr/>
          <p:nvPr userDrawn="1"/>
        </p:nvSpPr>
        <p:spPr>
          <a:xfrm>
            <a:off x="6154720" y="5156674"/>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36" name="Rectangle 35">
            <a:extLst>
              <a:ext uri="{FF2B5EF4-FFF2-40B4-BE49-F238E27FC236}">
                <a16:creationId xmlns:a16="http://schemas.microsoft.com/office/drawing/2014/main" id="{7F0FE684-33AB-F095-B7EA-72178F993F53}"/>
              </a:ext>
            </a:extLst>
          </p:cNvPr>
          <p:cNvSpPr/>
          <p:nvPr userDrawn="1"/>
        </p:nvSpPr>
        <p:spPr>
          <a:xfrm>
            <a:off x="7541000" y="5156674"/>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37" name="Rectangle 36">
            <a:extLst>
              <a:ext uri="{FF2B5EF4-FFF2-40B4-BE49-F238E27FC236}">
                <a16:creationId xmlns:a16="http://schemas.microsoft.com/office/drawing/2014/main" id="{30489701-AA7F-0E3A-8312-681D092709AF}"/>
              </a:ext>
            </a:extLst>
          </p:cNvPr>
          <p:cNvSpPr/>
          <p:nvPr userDrawn="1"/>
        </p:nvSpPr>
        <p:spPr>
          <a:xfrm>
            <a:off x="8927280" y="5156674"/>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38" name="Rectangle 37">
            <a:extLst>
              <a:ext uri="{FF2B5EF4-FFF2-40B4-BE49-F238E27FC236}">
                <a16:creationId xmlns:a16="http://schemas.microsoft.com/office/drawing/2014/main" id="{F2CFC289-BF79-2F3D-5FDF-6B40CC38857C}"/>
              </a:ext>
            </a:extLst>
          </p:cNvPr>
          <p:cNvSpPr/>
          <p:nvPr userDrawn="1"/>
        </p:nvSpPr>
        <p:spPr>
          <a:xfrm>
            <a:off x="10313559" y="5156674"/>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39" name="row 1 Picture Placeholder 1">
            <a:extLst>
              <a:ext uri="{FF2B5EF4-FFF2-40B4-BE49-F238E27FC236}">
                <a16:creationId xmlns:a16="http://schemas.microsoft.com/office/drawing/2014/main" id="{85227A43-5C4D-89D4-E160-A1290BB35C99}"/>
              </a:ext>
            </a:extLst>
          </p:cNvPr>
          <p:cNvSpPr>
            <a:spLocks noGrp="1"/>
          </p:cNvSpPr>
          <p:nvPr>
            <p:ph type="pic" sz="quarter" idx="15"/>
          </p:nvPr>
        </p:nvSpPr>
        <p:spPr>
          <a:xfrm>
            <a:off x="652604" y="1374235"/>
            <a:ext cx="1182832" cy="1088105"/>
          </a:xfrm>
        </p:spPr>
        <p:txBody>
          <a:bodyPr/>
          <a:lstStyle/>
          <a:p>
            <a:endParaRPr lang="en-US"/>
          </a:p>
        </p:txBody>
      </p:sp>
      <p:sp>
        <p:nvSpPr>
          <p:cNvPr id="40" name="row 1 Picture Placeholder 2">
            <a:extLst>
              <a:ext uri="{FF2B5EF4-FFF2-40B4-BE49-F238E27FC236}">
                <a16:creationId xmlns:a16="http://schemas.microsoft.com/office/drawing/2014/main" id="{9566F144-B3C8-7936-839D-AC16AF52DC4E}"/>
              </a:ext>
            </a:extLst>
          </p:cNvPr>
          <p:cNvSpPr>
            <a:spLocks noGrp="1"/>
          </p:cNvSpPr>
          <p:nvPr>
            <p:ph type="pic" sz="quarter" idx="16"/>
          </p:nvPr>
        </p:nvSpPr>
        <p:spPr>
          <a:xfrm>
            <a:off x="2034595" y="1374235"/>
            <a:ext cx="1182832" cy="1088105"/>
          </a:xfrm>
        </p:spPr>
        <p:txBody>
          <a:bodyPr/>
          <a:lstStyle/>
          <a:p>
            <a:endParaRPr lang="en-US"/>
          </a:p>
        </p:txBody>
      </p:sp>
      <p:sp>
        <p:nvSpPr>
          <p:cNvPr id="41" name="row 1 Picture Placeholder 3">
            <a:extLst>
              <a:ext uri="{FF2B5EF4-FFF2-40B4-BE49-F238E27FC236}">
                <a16:creationId xmlns:a16="http://schemas.microsoft.com/office/drawing/2014/main" id="{38732D4D-83B3-1F93-6FCC-5298384D9F25}"/>
              </a:ext>
            </a:extLst>
          </p:cNvPr>
          <p:cNvSpPr>
            <a:spLocks noGrp="1"/>
          </p:cNvSpPr>
          <p:nvPr>
            <p:ph type="pic" sz="quarter" idx="17"/>
          </p:nvPr>
        </p:nvSpPr>
        <p:spPr>
          <a:xfrm>
            <a:off x="3421781" y="1374235"/>
            <a:ext cx="1182832" cy="1088105"/>
          </a:xfrm>
        </p:spPr>
        <p:txBody>
          <a:bodyPr/>
          <a:lstStyle/>
          <a:p>
            <a:endParaRPr lang="en-US"/>
          </a:p>
        </p:txBody>
      </p:sp>
      <p:sp>
        <p:nvSpPr>
          <p:cNvPr id="42" name="row 1 Picture Placeholder 4">
            <a:extLst>
              <a:ext uri="{FF2B5EF4-FFF2-40B4-BE49-F238E27FC236}">
                <a16:creationId xmlns:a16="http://schemas.microsoft.com/office/drawing/2014/main" id="{9730AE84-83EF-0982-5104-F629973C19B6}"/>
              </a:ext>
            </a:extLst>
          </p:cNvPr>
          <p:cNvSpPr>
            <a:spLocks noGrp="1"/>
          </p:cNvSpPr>
          <p:nvPr>
            <p:ph type="pic" sz="quarter" idx="18"/>
          </p:nvPr>
        </p:nvSpPr>
        <p:spPr>
          <a:xfrm>
            <a:off x="4814163" y="1374235"/>
            <a:ext cx="1182832" cy="1088105"/>
          </a:xfrm>
        </p:spPr>
        <p:txBody>
          <a:bodyPr/>
          <a:lstStyle/>
          <a:p>
            <a:endParaRPr lang="en-US"/>
          </a:p>
        </p:txBody>
      </p:sp>
      <p:sp>
        <p:nvSpPr>
          <p:cNvPr id="43" name="row 1 Picture Placeholder 5">
            <a:extLst>
              <a:ext uri="{FF2B5EF4-FFF2-40B4-BE49-F238E27FC236}">
                <a16:creationId xmlns:a16="http://schemas.microsoft.com/office/drawing/2014/main" id="{EEFEB949-3A10-F7A6-9FBE-5FCB94B66A1A}"/>
              </a:ext>
            </a:extLst>
          </p:cNvPr>
          <p:cNvSpPr>
            <a:spLocks noGrp="1"/>
          </p:cNvSpPr>
          <p:nvPr>
            <p:ph type="pic" sz="quarter" idx="19"/>
          </p:nvPr>
        </p:nvSpPr>
        <p:spPr>
          <a:xfrm>
            <a:off x="6196154" y="1374235"/>
            <a:ext cx="1182832" cy="1088105"/>
          </a:xfrm>
        </p:spPr>
        <p:txBody>
          <a:bodyPr/>
          <a:lstStyle/>
          <a:p>
            <a:endParaRPr lang="en-US"/>
          </a:p>
        </p:txBody>
      </p:sp>
      <p:sp>
        <p:nvSpPr>
          <p:cNvPr id="44" name="row 1 Picture Placeholder 6">
            <a:extLst>
              <a:ext uri="{FF2B5EF4-FFF2-40B4-BE49-F238E27FC236}">
                <a16:creationId xmlns:a16="http://schemas.microsoft.com/office/drawing/2014/main" id="{2CE4B71B-7112-B353-61F2-EBAE24BE1F3C}"/>
              </a:ext>
            </a:extLst>
          </p:cNvPr>
          <p:cNvSpPr>
            <a:spLocks noGrp="1"/>
          </p:cNvSpPr>
          <p:nvPr>
            <p:ph type="pic" sz="quarter" idx="20"/>
          </p:nvPr>
        </p:nvSpPr>
        <p:spPr>
          <a:xfrm>
            <a:off x="7583340" y="1374235"/>
            <a:ext cx="1182832" cy="1088105"/>
          </a:xfrm>
        </p:spPr>
        <p:txBody>
          <a:bodyPr/>
          <a:lstStyle/>
          <a:p>
            <a:endParaRPr lang="en-US"/>
          </a:p>
        </p:txBody>
      </p:sp>
      <p:sp>
        <p:nvSpPr>
          <p:cNvPr id="45" name="row 1 Picture Placeholder 7">
            <a:extLst>
              <a:ext uri="{FF2B5EF4-FFF2-40B4-BE49-F238E27FC236}">
                <a16:creationId xmlns:a16="http://schemas.microsoft.com/office/drawing/2014/main" id="{4C5A0B2F-5A91-9643-DAA7-BE0BB2A8A1E6}"/>
              </a:ext>
            </a:extLst>
          </p:cNvPr>
          <p:cNvSpPr>
            <a:spLocks noGrp="1"/>
          </p:cNvSpPr>
          <p:nvPr>
            <p:ph type="pic" sz="quarter" idx="24"/>
          </p:nvPr>
        </p:nvSpPr>
        <p:spPr>
          <a:xfrm>
            <a:off x="8970527" y="1374235"/>
            <a:ext cx="1182832" cy="1088105"/>
          </a:xfrm>
        </p:spPr>
        <p:txBody>
          <a:bodyPr/>
          <a:lstStyle/>
          <a:p>
            <a:endParaRPr lang="en-US"/>
          </a:p>
        </p:txBody>
      </p:sp>
      <p:sp>
        <p:nvSpPr>
          <p:cNvPr id="46" name="row 1 Picture Placeholder 8">
            <a:extLst>
              <a:ext uri="{FF2B5EF4-FFF2-40B4-BE49-F238E27FC236}">
                <a16:creationId xmlns:a16="http://schemas.microsoft.com/office/drawing/2014/main" id="{67D3AFDE-20B1-971A-47DD-2857ACC39B57}"/>
              </a:ext>
            </a:extLst>
          </p:cNvPr>
          <p:cNvSpPr>
            <a:spLocks noGrp="1"/>
          </p:cNvSpPr>
          <p:nvPr>
            <p:ph type="pic" sz="quarter" idx="25"/>
          </p:nvPr>
        </p:nvSpPr>
        <p:spPr>
          <a:xfrm>
            <a:off x="10357713" y="1374235"/>
            <a:ext cx="1182832" cy="1088105"/>
          </a:xfrm>
        </p:spPr>
        <p:txBody>
          <a:bodyPr/>
          <a:lstStyle/>
          <a:p>
            <a:endParaRPr lang="en-US"/>
          </a:p>
        </p:txBody>
      </p:sp>
      <p:sp>
        <p:nvSpPr>
          <p:cNvPr id="47" name="row 2 Picture Placeholder 1">
            <a:extLst>
              <a:ext uri="{FF2B5EF4-FFF2-40B4-BE49-F238E27FC236}">
                <a16:creationId xmlns:a16="http://schemas.microsoft.com/office/drawing/2014/main" id="{31380899-193D-8D5B-FA8D-2BE00660771E}"/>
              </a:ext>
            </a:extLst>
          </p:cNvPr>
          <p:cNvSpPr>
            <a:spLocks noGrp="1"/>
          </p:cNvSpPr>
          <p:nvPr>
            <p:ph type="pic" sz="quarter" idx="26"/>
          </p:nvPr>
        </p:nvSpPr>
        <p:spPr>
          <a:xfrm>
            <a:off x="652604" y="2645822"/>
            <a:ext cx="1182832" cy="1088105"/>
          </a:xfrm>
        </p:spPr>
        <p:txBody>
          <a:bodyPr/>
          <a:lstStyle/>
          <a:p>
            <a:endParaRPr lang="en-US"/>
          </a:p>
        </p:txBody>
      </p:sp>
      <p:sp>
        <p:nvSpPr>
          <p:cNvPr id="48" name="row 2 Picture Placeholder 2">
            <a:extLst>
              <a:ext uri="{FF2B5EF4-FFF2-40B4-BE49-F238E27FC236}">
                <a16:creationId xmlns:a16="http://schemas.microsoft.com/office/drawing/2014/main" id="{7B8CC7C2-EB24-E4BC-3521-F28289F34790}"/>
              </a:ext>
            </a:extLst>
          </p:cNvPr>
          <p:cNvSpPr>
            <a:spLocks noGrp="1"/>
          </p:cNvSpPr>
          <p:nvPr>
            <p:ph type="pic" sz="quarter" idx="27"/>
          </p:nvPr>
        </p:nvSpPr>
        <p:spPr>
          <a:xfrm>
            <a:off x="2034595" y="2645822"/>
            <a:ext cx="1182832" cy="1088105"/>
          </a:xfrm>
        </p:spPr>
        <p:txBody>
          <a:bodyPr/>
          <a:lstStyle/>
          <a:p>
            <a:endParaRPr lang="en-US"/>
          </a:p>
        </p:txBody>
      </p:sp>
      <p:sp>
        <p:nvSpPr>
          <p:cNvPr id="49" name="row 2 Picture Placeholder 3">
            <a:extLst>
              <a:ext uri="{FF2B5EF4-FFF2-40B4-BE49-F238E27FC236}">
                <a16:creationId xmlns:a16="http://schemas.microsoft.com/office/drawing/2014/main" id="{EFD6C08E-A520-2F29-E386-E6C25BFE1DC9}"/>
              </a:ext>
            </a:extLst>
          </p:cNvPr>
          <p:cNvSpPr>
            <a:spLocks noGrp="1"/>
          </p:cNvSpPr>
          <p:nvPr>
            <p:ph type="pic" sz="quarter" idx="28"/>
          </p:nvPr>
        </p:nvSpPr>
        <p:spPr>
          <a:xfrm>
            <a:off x="3421781" y="2645822"/>
            <a:ext cx="1182832" cy="1088105"/>
          </a:xfrm>
        </p:spPr>
        <p:txBody>
          <a:bodyPr/>
          <a:lstStyle/>
          <a:p>
            <a:endParaRPr lang="en-US"/>
          </a:p>
        </p:txBody>
      </p:sp>
      <p:sp>
        <p:nvSpPr>
          <p:cNvPr id="50" name="row 2 Picture Placeholder 4">
            <a:extLst>
              <a:ext uri="{FF2B5EF4-FFF2-40B4-BE49-F238E27FC236}">
                <a16:creationId xmlns:a16="http://schemas.microsoft.com/office/drawing/2014/main" id="{9E409B64-BE44-35A7-5522-CD1CA05D7F22}"/>
              </a:ext>
            </a:extLst>
          </p:cNvPr>
          <p:cNvSpPr>
            <a:spLocks noGrp="1"/>
          </p:cNvSpPr>
          <p:nvPr>
            <p:ph type="pic" sz="quarter" idx="29"/>
          </p:nvPr>
        </p:nvSpPr>
        <p:spPr>
          <a:xfrm>
            <a:off x="4814163" y="2645822"/>
            <a:ext cx="1182832" cy="1088105"/>
          </a:xfrm>
        </p:spPr>
        <p:txBody>
          <a:bodyPr/>
          <a:lstStyle/>
          <a:p>
            <a:endParaRPr lang="en-US"/>
          </a:p>
        </p:txBody>
      </p:sp>
      <p:sp>
        <p:nvSpPr>
          <p:cNvPr id="51" name="row 2 Picture Placeholder 5">
            <a:extLst>
              <a:ext uri="{FF2B5EF4-FFF2-40B4-BE49-F238E27FC236}">
                <a16:creationId xmlns:a16="http://schemas.microsoft.com/office/drawing/2014/main" id="{AD31BCC3-7CA0-F8E3-12BB-D29C067DB87A}"/>
              </a:ext>
            </a:extLst>
          </p:cNvPr>
          <p:cNvSpPr>
            <a:spLocks noGrp="1"/>
          </p:cNvSpPr>
          <p:nvPr>
            <p:ph type="pic" sz="quarter" idx="30"/>
          </p:nvPr>
        </p:nvSpPr>
        <p:spPr>
          <a:xfrm>
            <a:off x="6196154" y="2645822"/>
            <a:ext cx="1182832" cy="1088105"/>
          </a:xfrm>
        </p:spPr>
        <p:txBody>
          <a:bodyPr/>
          <a:lstStyle/>
          <a:p>
            <a:endParaRPr lang="en-US"/>
          </a:p>
        </p:txBody>
      </p:sp>
      <p:sp>
        <p:nvSpPr>
          <p:cNvPr id="52" name="row 2 Picture Placeholder 6">
            <a:extLst>
              <a:ext uri="{FF2B5EF4-FFF2-40B4-BE49-F238E27FC236}">
                <a16:creationId xmlns:a16="http://schemas.microsoft.com/office/drawing/2014/main" id="{04774E24-BE0E-4649-FF50-F6B3FEF0D6E6}"/>
              </a:ext>
            </a:extLst>
          </p:cNvPr>
          <p:cNvSpPr>
            <a:spLocks noGrp="1"/>
          </p:cNvSpPr>
          <p:nvPr>
            <p:ph type="pic" sz="quarter" idx="31"/>
          </p:nvPr>
        </p:nvSpPr>
        <p:spPr>
          <a:xfrm>
            <a:off x="7583340" y="2645822"/>
            <a:ext cx="1182832" cy="1088105"/>
          </a:xfrm>
        </p:spPr>
        <p:txBody>
          <a:bodyPr/>
          <a:lstStyle/>
          <a:p>
            <a:endParaRPr lang="en-US"/>
          </a:p>
        </p:txBody>
      </p:sp>
      <p:sp>
        <p:nvSpPr>
          <p:cNvPr id="53" name="row 2 Picture Placeholder 7">
            <a:extLst>
              <a:ext uri="{FF2B5EF4-FFF2-40B4-BE49-F238E27FC236}">
                <a16:creationId xmlns:a16="http://schemas.microsoft.com/office/drawing/2014/main" id="{45A8A087-E4BE-14C2-8362-83F49B8CAC12}"/>
              </a:ext>
            </a:extLst>
          </p:cNvPr>
          <p:cNvSpPr>
            <a:spLocks noGrp="1"/>
          </p:cNvSpPr>
          <p:nvPr>
            <p:ph type="pic" sz="quarter" idx="32"/>
          </p:nvPr>
        </p:nvSpPr>
        <p:spPr>
          <a:xfrm>
            <a:off x="8970527" y="2645822"/>
            <a:ext cx="1182832" cy="1088105"/>
          </a:xfrm>
        </p:spPr>
        <p:txBody>
          <a:bodyPr/>
          <a:lstStyle/>
          <a:p>
            <a:endParaRPr lang="en-US"/>
          </a:p>
        </p:txBody>
      </p:sp>
      <p:sp>
        <p:nvSpPr>
          <p:cNvPr id="54" name="row 2 Picture Placeholder 8">
            <a:extLst>
              <a:ext uri="{FF2B5EF4-FFF2-40B4-BE49-F238E27FC236}">
                <a16:creationId xmlns:a16="http://schemas.microsoft.com/office/drawing/2014/main" id="{A6980176-7120-F9D6-7B2A-01D8BD184D94}"/>
              </a:ext>
            </a:extLst>
          </p:cNvPr>
          <p:cNvSpPr>
            <a:spLocks noGrp="1"/>
          </p:cNvSpPr>
          <p:nvPr>
            <p:ph type="pic" sz="quarter" idx="33"/>
          </p:nvPr>
        </p:nvSpPr>
        <p:spPr>
          <a:xfrm>
            <a:off x="10357713" y="2645822"/>
            <a:ext cx="1182832" cy="1088105"/>
          </a:xfrm>
        </p:spPr>
        <p:txBody>
          <a:bodyPr/>
          <a:lstStyle/>
          <a:p>
            <a:endParaRPr lang="en-US"/>
          </a:p>
        </p:txBody>
      </p:sp>
      <p:sp>
        <p:nvSpPr>
          <p:cNvPr id="55" name="row 3 Picture Placeholder 1">
            <a:extLst>
              <a:ext uri="{FF2B5EF4-FFF2-40B4-BE49-F238E27FC236}">
                <a16:creationId xmlns:a16="http://schemas.microsoft.com/office/drawing/2014/main" id="{01052543-B91F-CF1D-C997-F32276004729}"/>
              </a:ext>
            </a:extLst>
          </p:cNvPr>
          <p:cNvSpPr>
            <a:spLocks noGrp="1"/>
          </p:cNvSpPr>
          <p:nvPr>
            <p:ph type="pic" sz="quarter" idx="34"/>
          </p:nvPr>
        </p:nvSpPr>
        <p:spPr>
          <a:xfrm>
            <a:off x="652604" y="3924554"/>
            <a:ext cx="1182832" cy="1088105"/>
          </a:xfrm>
        </p:spPr>
        <p:txBody>
          <a:bodyPr/>
          <a:lstStyle/>
          <a:p>
            <a:endParaRPr lang="en-US"/>
          </a:p>
        </p:txBody>
      </p:sp>
      <p:sp>
        <p:nvSpPr>
          <p:cNvPr id="56" name="row 3 Picture Placeholder 2">
            <a:extLst>
              <a:ext uri="{FF2B5EF4-FFF2-40B4-BE49-F238E27FC236}">
                <a16:creationId xmlns:a16="http://schemas.microsoft.com/office/drawing/2014/main" id="{70569A68-72F9-E2FE-E32D-819866ED0C35}"/>
              </a:ext>
            </a:extLst>
          </p:cNvPr>
          <p:cNvSpPr>
            <a:spLocks noGrp="1"/>
          </p:cNvSpPr>
          <p:nvPr>
            <p:ph type="pic" sz="quarter" idx="35"/>
          </p:nvPr>
        </p:nvSpPr>
        <p:spPr>
          <a:xfrm>
            <a:off x="2034595" y="3924554"/>
            <a:ext cx="1182832" cy="1088105"/>
          </a:xfrm>
        </p:spPr>
        <p:txBody>
          <a:bodyPr/>
          <a:lstStyle/>
          <a:p>
            <a:endParaRPr lang="en-US"/>
          </a:p>
        </p:txBody>
      </p:sp>
      <p:sp>
        <p:nvSpPr>
          <p:cNvPr id="57" name="row 3 Picture Placeholder 3">
            <a:extLst>
              <a:ext uri="{FF2B5EF4-FFF2-40B4-BE49-F238E27FC236}">
                <a16:creationId xmlns:a16="http://schemas.microsoft.com/office/drawing/2014/main" id="{D2BD4873-307A-6A42-64CF-510EDD057A88}"/>
              </a:ext>
            </a:extLst>
          </p:cNvPr>
          <p:cNvSpPr>
            <a:spLocks noGrp="1"/>
          </p:cNvSpPr>
          <p:nvPr>
            <p:ph type="pic" sz="quarter" idx="36"/>
          </p:nvPr>
        </p:nvSpPr>
        <p:spPr>
          <a:xfrm>
            <a:off x="3421781" y="3924554"/>
            <a:ext cx="1182832" cy="1088105"/>
          </a:xfrm>
        </p:spPr>
        <p:txBody>
          <a:bodyPr/>
          <a:lstStyle/>
          <a:p>
            <a:endParaRPr lang="en-US"/>
          </a:p>
        </p:txBody>
      </p:sp>
      <p:sp>
        <p:nvSpPr>
          <p:cNvPr id="58" name="row 3 Picture Placeholder 4">
            <a:extLst>
              <a:ext uri="{FF2B5EF4-FFF2-40B4-BE49-F238E27FC236}">
                <a16:creationId xmlns:a16="http://schemas.microsoft.com/office/drawing/2014/main" id="{654B3D41-F5AE-BC4D-CA7C-AE67AEE80F38}"/>
              </a:ext>
            </a:extLst>
          </p:cNvPr>
          <p:cNvSpPr>
            <a:spLocks noGrp="1"/>
          </p:cNvSpPr>
          <p:nvPr>
            <p:ph type="pic" sz="quarter" idx="37"/>
          </p:nvPr>
        </p:nvSpPr>
        <p:spPr>
          <a:xfrm>
            <a:off x="4814163" y="3924554"/>
            <a:ext cx="1182832" cy="1088105"/>
          </a:xfrm>
        </p:spPr>
        <p:txBody>
          <a:bodyPr/>
          <a:lstStyle/>
          <a:p>
            <a:endParaRPr lang="en-US"/>
          </a:p>
        </p:txBody>
      </p:sp>
      <p:sp>
        <p:nvSpPr>
          <p:cNvPr id="59" name="row 3 Picture Placeholder 5">
            <a:extLst>
              <a:ext uri="{FF2B5EF4-FFF2-40B4-BE49-F238E27FC236}">
                <a16:creationId xmlns:a16="http://schemas.microsoft.com/office/drawing/2014/main" id="{2049E2F9-304E-BEA6-C347-8BE731201E10}"/>
              </a:ext>
            </a:extLst>
          </p:cNvPr>
          <p:cNvSpPr>
            <a:spLocks noGrp="1"/>
          </p:cNvSpPr>
          <p:nvPr>
            <p:ph type="pic" sz="quarter" idx="38"/>
          </p:nvPr>
        </p:nvSpPr>
        <p:spPr>
          <a:xfrm>
            <a:off x="6196154" y="3924554"/>
            <a:ext cx="1182832" cy="1088105"/>
          </a:xfrm>
        </p:spPr>
        <p:txBody>
          <a:bodyPr/>
          <a:lstStyle/>
          <a:p>
            <a:endParaRPr lang="en-US"/>
          </a:p>
        </p:txBody>
      </p:sp>
      <p:sp>
        <p:nvSpPr>
          <p:cNvPr id="60" name="row 3 Picture Placeholder 6">
            <a:extLst>
              <a:ext uri="{FF2B5EF4-FFF2-40B4-BE49-F238E27FC236}">
                <a16:creationId xmlns:a16="http://schemas.microsoft.com/office/drawing/2014/main" id="{DA987F5A-D0BE-C880-0AB8-1EED29A441A8}"/>
              </a:ext>
            </a:extLst>
          </p:cNvPr>
          <p:cNvSpPr>
            <a:spLocks noGrp="1"/>
          </p:cNvSpPr>
          <p:nvPr>
            <p:ph type="pic" sz="quarter" idx="39"/>
          </p:nvPr>
        </p:nvSpPr>
        <p:spPr>
          <a:xfrm>
            <a:off x="7583340" y="3924554"/>
            <a:ext cx="1182832" cy="1088105"/>
          </a:xfrm>
        </p:spPr>
        <p:txBody>
          <a:bodyPr/>
          <a:lstStyle/>
          <a:p>
            <a:endParaRPr lang="en-US"/>
          </a:p>
        </p:txBody>
      </p:sp>
      <p:sp>
        <p:nvSpPr>
          <p:cNvPr id="61" name="row 3 Picture Placeholder 7">
            <a:extLst>
              <a:ext uri="{FF2B5EF4-FFF2-40B4-BE49-F238E27FC236}">
                <a16:creationId xmlns:a16="http://schemas.microsoft.com/office/drawing/2014/main" id="{9B4A1B9D-0A3A-2F81-8CED-F338B7A6E38C}"/>
              </a:ext>
            </a:extLst>
          </p:cNvPr>
          <p:cNvSpPr>
            <a:spLocks noGrp="1"/>
          </p:cNvSpPr>
          <p:nvPr>
            <p:ph type="pic" sz="quarter" idx="40"/>
          </p:nvPr>
        </p:nvSpPr>
        <p:spPr>
          <a:xfrm>
            <a:off x="8970527" y="3924554"/>
            <a:ext cx="1182832" cy="1088105"/>
          </a:xfrm>
        </p:spPr>
        <p:txBody>
          <a:bodyPr/>
          <a:lstStyle/>
          <a:p>
            <a:endParaRPr lang="en-US"/>
          </a:p>
        </p:txBody>
      </p:sp>
      <p:sp>
        <p:nvSpPr>
          <p:cNvPr id="62" name="row 3 Picture Placeholder 8">
            <a:extLst>
              <a:ext uri="{FF2B5EF4-FFF2-40B4-BE49-F238E27FC236}">
                <a16:creationId xmlns:a16="http://schemas.microsoft.com/office/drawing/2014/main" id="{6DF27D75-B058-220A-4405-64C938FF8FEA}"/>
              </a:ext>
            </a:extLst>
          </p:cNvPr>
          <p:cNvSpPr>
            <a:spLocks noGrp="1"/>
          </p:cNvSpPr>
          <p:nvPr>
            <p:ph type="pic" sz="quarter" idx="41"/>
          </p:nvPr>
        </p:nvSpPr>
        <p:spPr>
          <a:xfrm>
            <a:off x="10357713" y="3924554"/>
            <a:ext cx="1182832" cy="1088105"/>
          </a:xfrm>
        </p:spPr>
        <p:txBody>
          <a:bodyPr/>
          <a:lstStyle/>
          <a:p>
            <a:endParaRPr lang="en-US"/>
          </a:p>
        </p:txBody>
      </p:sp>
      <p:sp>
        <p:nvSpPr>
          <p:cNvPr id="63" name="row 4 Picture Placeholder 1">
            <a:extLst>
              <a:ext uri="{FF2B5EF4-FFF2-40B4-BE49-F238E27FC236}">
                <a16:creationId xmlns:a16="http://schemas.microsoft.com/office/drawing/2014/main" id="{BB6EB70A-D535-38CE-382E-56A416834C42}"/>
              </a:ext>
            </a:extLst>
          </p:cNvPr>
          <p:cNvSpPr>
            <a:spLocks noGrp="1"/>
          </p:cNvSpPr>
          <p:nvPr>
            <p:ph type="pic" sz="quarter" idx="42"/>
          </p:nvPr>
        </p:nvSpPr>
        <p:spPr>
          <a:xfrm>
            <a:off x="652604" y="5196141"/>
            <a:ext cx="1182832" cy="1088105"/>
          </a:xfrm>
        </p:spPr>
        <p:txBody>
          <a:bodyPr/>
          <a:lstStyle/>
          <a:p>
            <a:endParaRPr lang="en-US"/>
          </a:p>
        </p:txBody>
      </p:sp>
      <p:sp>
        <p:nvSpPr>
          <p:cNvPr id="64" name="row 4 Picture Placeholder 2">
            <a:extLst>
              <a:ext uri="{FF2B5EF4-FFF2-40B4-BE49-F238E27FC236}">
                <a16:creationId xmlns:a16="http://schemas.microsoft.com/office/drawing/2014/main" id="{F972114E-1368-BF87-A84F-E158424B35FA}"/>
              </a:ext>
            </a:extLst>
          </p:cNvPr>
          <p:cNvSpPr>
            <a:spLocks noGrp="1"/>
          </p:cNvSpPr>
          <p:nvPr>
            <p:ph type="pic" sz="quarter" idx="43"/>
          </p:nvPr>
        </p:nvSpPr>
        <p:spPr>
          <a:xfrm>
            <a:off x="2034595" y="5196141"/>
            <a:ext cx="1182832" cy="1088105"/>
          </a:xfrm>
        </p:spPr>
        <p:txBody>
          <a:bodyPr/>
          <a:lstStyle/>
          <a:p>
            <a:endParaRPr lang="en-US"/>
          </a:p>
        </p:txBody>
      </p:sp>
      <p:sp>
        <p:nvSpPr>
          <p:cNvPr id="65" name="row 4 Picture Placeholder 3">
            <a:extLst>
              <a:ext uri="{FF2B5EF4-FFF2-40B4-BE49-F238E27FC236}">
                <a16:creationId xmlns:a16="http://schemas.microsoft.com/office/drawing/2014/main" id="{278EFBC8-2747-F4D4-BC80-EDB3F561FDB4}"/>
              </a:ext>
            </a:extLst>
          </p:cNvPr>
          <p:cNvSpPr>
            <a:spLocks noGrp="1"/>
          </p:cNvSpPr>
          <p:nvPr>
            <p:ph type="pic" sz="quarter" idx="44"/>
          </p:nvPr>
        </p:nvSpPr>
        <p:spPr>
          <a:xfrm>
            <a:off x="3421781" y="5196141"/>
            <a:ext cx="1182832" cy="1088105"/>
          </a:xfrm>
        </p:spPr>
        <p:txBody>
          <a:bodyPr/>
          <a:lstStyle/>
          <a:p>
            <a:endParaRPr lang="en-US"/>
          </a:p>
        </p:txBody>
      </p:sp>
      <p:sp>
        <p:nvSpPr>
          <p:cNvPr id="66" name="row 4 Picture Placeholder 4">
            <a:extLst>
              <a:ext uri="{FF2B5EF4-FFF2-40B4-BE49-F238E27FC236}">
                <a16:creationId xmlns:a16="http://schemas.microsoft.com/office/drawing/2014/main" id="{937E185F-2AC1-06ED-C749-94E4BD3D1650}"/>
              </a:ext>
            </a:extLst>
          </p:cNvPr>
          <p:cNvSpPr>
            <a:spLocks noGrp="1"/>
          </p:cNvSpPr>
          <p:nvPr>
            <p:ph type="pic" sz="quarter" idx="45"/>
          </p:nvPr>
        </p:nvSpPr>
        <p:spPr>
          <a:xfrm>
            <a:off x="4814163" y="5196141"/>
            <a:ext cx="1182832" cy="1088105"/>
          </a:xfrm>
        </p:spPr>
        <p:txBody>
          <a:bodyPr/>
          <a:lstStyle/>
          <a:p>
            <a:endParaRPr lang="en-US"/>
          </a:p>
        </p:txBody>
      </p:sp>
      <p:sp>
        <p:nvSpPr>
          <p:cNvPr id="67" name="row 4 Picture Placeholder 5">
            <a:extLst>
              <a:ext uri="{FF2B5EF4-FFF2-40B4-BE49-F238E27FC236}">
                <a16:creationId xmlns:a16="http://schemas.microsoft.com/office/drawing/2014/main" id="{C1D6FD23-AD0E-00F8-F84E-0A75AD27C4FE}"/>
              </a:ext>
            </a:extLst>
          </p:cNvPr>
          <p:cNvSpPr>
            <a:spLocks noGrp="1"/>
          </p:cNvSpPr>
          <p:nvPr>
            <p:ph type="pic" sz="quarter" idx="46"/>
          </p:nvPr>
        </p:nvSpPr>
        <p:spPr>
          <a:xfrm>
            <a:off x="6196154" y="5196141"/>
            <a:ext cx="1182832" cy="1088105"/>
          </a:xfrm>
        </p:spPr>
        <p:txBody>
          <a:bodyPr/>
          <a:lstStyle/>
          <a:p>
            <a:endParaRPr lang="en-US"/>
          </a:p>
        </p:txBody>
      </p:sp>
      <p:sp>
        <p:nvSpPr>
          <p:cNvPr id="68" name="row 4 Picture Placeholder 6">
            <a:extLst>
              <a:ext uri="{FF2B5EF4-FFF2-40B4-BE49-F238E27FC236}">
                <a16:creationId xmlns:a16="http://schemas.microsoft.com/office/drawing/2014/main" id="{98E69D93-6780-2C21-235D-AD050AA6C84E}"/>
              </a:ext>
            </a:extLst>
          </p:cNvPr>
          <p:cNvSpPr>
            <a:spLocks noGrp="1"/>
          </p:cNvSpPr>
          <p:nvPr>
            <p:ph type="pic" sz="quarter" idx="47"/>
          </p:nvPr>
        </p:nvSpPr>
        <p:spPr>
          <a:xfrm>
            <a:off x="7583340" y="5196141"/>
            <a:ext cx="1182832" cy="1088105"/>
          </a:xfrm>
        </p:spPr>
        <p:txBody>
          <a:bodyPr/>
          <a:lstStyle/>
          <a:p>
            <a:endParaRPr lang="en-US"/>
          </a:p>
        </p:txBody>
      </p:sp>
      <p:sp>
        <p:nvSpPr>
          <p:cNvPr id="69" name="row 4 Picture Placeholder 7">
            <a:extLst>
              <a:ext uri="{FF2B5EF4-FFF2-40B4-BE49-F238E27FC236}">
                <a16:creationId xmlns:a16="http://schemas.microsoft.com/office/drawing/2014/main" id="{951CAB42-3A74-8C1A-33D9-B956194E62C9}"/>
              </a:ext>
            </a:extLst>
          </p:cNvPr>
          <p:cNvSpPr>
            <a:spLocks noGrp="1"/>
          </p:cNvSpPr>
          <p:nvPr>
            <p:ph type="pic" sz="quarter" idx="48"/>
          </p:nvPr>
        </p:nvSpPr>
        <p:spPr>
          <a:xfrm>
            <a:off x="8970527" y="5196141"/>
            <a:ext cx="1182832" cy="1088105"/>
          </a:xfrm>
        </p:spPr>
        <p:txBody>
          <a:bodyPr/>
          <a:lstStyle/>
          <a:p>
            <a:endParaRPr lang="en-US"/>
          </a:p>
        </p:txBody>
      </p:sp>
      <p:sp>
        <p:nvSpPr>
          <p:cNvPr id="70" name="row 4 Picture Placeholder 8">
            <a:extLst>
              <a:ext uri="{FF2B5EF4-FFF2-40B4-BE49-F238E27FC236}">
                <a16:creationId xmlns:a16="http://schemas.microsoft.com/office/drawing/2014/main" id="{840EF6F4-48B1-B7EA-5C60-0375F6CADFB9}"/>
              </a:ext>
            </a:extLst>
          </p:cNvPr>
          <p:cNvSpPr>
            <a:spLocks noGrp="1"/>
          </p:cNvSpPr>
          <p:nvPr>
            <p:ph type="pic" sz="quarter" idx="49"/>
          </p:nvPr>
        </p:nvSpPr>
        <p:spPr>
          <a:xfrm>
            <a:off x="10357713" y="5196141"/>
            <a:ext cx="1182832" cy="1088105"/>
          </a:xfrm>
        </p:spPr>
        <p:txBody>
          <a:bodyPr/>
          <a:lstStyle/>
          <a:p>
            <a:endParaRPr lang="en-US"/>
          </a:p>
        </p:txBody>
      </p:sp>
      <p:sp>
        <p:nvSpPr>
          <p:cNvPr id="4" name="Footer Placeholder 3">
            <a:extLst>
              <a:ext uri="{FF2B5EF4-FFF2-40B4-BE49-F238E27FC236}">
                <a16:creationId xmlns:a16="http://schemas.microsoft.com/office/drawing/2014/main" id="{181A3878-7BE0-2310-A612-86078B468989}"/>
              </a:ext>
            </a:extLst>
          </p:cNvPr>
          <p:cNvSpPr>
            <a:spLocks noGrp="1"/>
          </p:cNvSpPr>
          <p:nvPr>
            <p:ph type="ftr" sz="quarter" idx="12"/>
          </p:nvPr>
        </p:nvSpPr>
        <p:spPr/>
        <p:txBody>
          <a:bodyPr/>
          <a:lstStyle/>
          <a:p>
            <a:endParaRPr lang="en-US"/>
          </a:p>
        </p:txBody>
      </p:sp>
      <p:sp>
        <p:nvSpPr>
          <p:cNvPr id="5" name="Slide Number Placeholder 4">
            <a:extLst>
              <a:ext uri="{FF2B5EF4-FFF2-40B4-BE49-F238E27FC236}">
                <a16:creationId xmlns:a16="http://schemas.microsoft.com/office/drawing/2014/main" id="{FF64CF29-7F88-6F4B-09E2-25D36FC00EB9}"/>
              </a:ext>
            </a:extLst>
          </p:cNvPr>
          <p:cNvSpPr>
            <a:spLocks noGrp="1"/>
          </p:cNvSpPr>
          <p:nvPr>
            <p:ph type="sldNum" sz="quarter" idx="13"/>
          </p:nvPr>
        </p:nvSpPr>
        <p:spPr/>
        <p:txBody>
          <a:bodyPr/>
          <a:lstStyle/>
          <a:p>
            <a:pPr algn="r"/>
            <a:fld id="{DEC9D0C1-7FBA-40E3-98AB-77B8E8CCE3DF}" type="slidenum">
              <a:rPr lang="en-US" smtClean="0"/>
              <a:pPr algn="r"/>
              <a:t>‹#›</a:t>
            </a:fld>
            <a:endParaRPr lang="en-US"/>
          </a:p>
        </p:txBody>
      </p:sp>
      <p:sp>
        <p:nvSpPr>
          <p:cNvPr id="3" name="Date Placeholder 2">
            <a:extLst>
              <a:ext uri="{FF2B5EF4-FFF2-40B4-BE49-F238E27FC236}">
                <a16:creationId xmlns:a16="http://schemas.microsoft.com/office/drawing/2014/main" id="{7CA21AE2-4E9E-2DCA-4E42-C97521A8179D}"/>
              </a:ext>
            </a:extLst>
          </p:cNvPr>
          <p:cNvSpPr>
            <a:spLocks noGrp="1"/>
          </p:cNvSpPr>
          <p:nvPr>
            <p:ph type="dt" sz="half" idx="11"/>
          </p:nvPr>
        </p:nvSpPr>
        <p:spPr/>
        <p:txBody>
          <a:bodyPr/>
          <a:lstStyle/>
          <a:p>
            <a:fld id="{DBEFE4BD-2DFA-4609-895D-EFEF7C6E5A3C}" type="datetime1">
              <a:rPr lang="en-US" smtClean="0"/>
              <a:t>10/1/2025</a:t>
            </a:fld>
            <a:endParaRPr lang="en-US"/>
          </a:p>
        </p:txBody>
      </p:sp>
    </p:spTree>
    <p:extLst>
      <p:ext uri="{BB962C8B-B14F-4D97-AF65-F5344CB8AC3E}">
        <p14:creationId xmlns:p14="http://schemas.microsoft.com/office/powerpoint/2010/main" val="71292245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 Dark">
    <p:bg>
      <p:bgPr>
        <a:solidFill>
          <a:srgbClr val="000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78697-148C-E5F7-1EF7-EE332DEF0CA5}"/>
              </a:ext>
            </a:extLst>
          </p:cNvPr>
          <p:cNvSpPr>
            <a:spLocks noGrp="1"/>
          </p:cNvSpPr>
          <p:nvPr>
            <p:ph type="ctrTitle"/>
          </p:nvPr>
        </p:nvSpPr>
        <p:spPr>
          <a:xfrm>
            <a:off x="609599" y="426061"/>
            <a:ext cx="5334001" cy="2387600"/>
          </a:xfrm>
        </p:spPr>
        <p:txBody>
          <a:bodyPr lIns="0" rIns="0" anchor="b">
            <a:noAutofit/>
          </a:bodyPr>
          <a:lstStyle>
            <a:lvl1pPr algn="l">
              <a:lnSpc>
                <a:spcPct val="80000"/>
              </a:lnSpc>
              <a:defRPr sz="4800" spc="-120" baseline="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70550909-4DC4-B1F0-6047-92EEC94F9109}"/>
              </a:ext>
            </a:extLst>
          </p:cNvPr>
          <p:cNvSpPr>
            <a:spLocks noGrp="1"/>
          </p:cNvSpPr>
          <p:nvPr>
            <p:ph type="subTitle" idx="1"/>
          </p:nvPr>
        </p:nvSpPr>
        <p:spPr>
          <a:xfrm>
            <a:off x="609598" y="3012926"/>
            <a:ext cx="5334001" cy="1655762"/>
          </a:xfrm>
        </p:spPr>
        <p:txBody>
          <a:bodyPr lIns="0" rIns="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2" name="Thread">
            <a:extLst>
              <a:ext uri="{FF2B5EF4-FFF2-40B4-BE49-F238E27FC236}">
                <a16:creationId xmlns:a16="http://schemas.microsoft.com/office/drawing/2014/main" id="{B6083D35-FA56-96A9-7AD6-A71D01DC0CD9}"/>
              </a:ext>
              <a:ext uri="{C183D7F6-B498-43B3-948B-1728B52AA6E4}">
                <adec:decorative xmlns:adec="http://schemas.microsoft.com/office/drawing/2017/decorative" val="1"/>
              </a:ext>
            </a:extLst>
          </p:cNvPr>
          <p:cNvSpPr/>
          <p:nvPr userDrawn="1"/>
        </p:nvSpPr>
        <p:spPr>
          <a:xfrm>
            <a:off x="-1" y="894"/>
            <a:ext cx="128016" cy="6856213"/>
          </a:xfrm>
          <a:prstGeom prst="rect">
            <a:avLst/>
          </a:prstGeom>
          <a:solidFill>
            <a:srgbClr val="EB1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8" name="Picture Placeholder 7">
            <a:extLst>
              <a:ext uri="{FF2B5EF4-FFF2-40B4-BE49-F238E27FC236}">
                <a16:creationId xmlns:a16="http://schemas.microsoft.com/office/drawing/2014/main" id="{4031B34F-5072-BCFE-838A-B26F9DFCB01E}"/>
              </a:ext>
            </a:extLst>
          </p:cNvPr>
          <p:cNvSpPr>
            <a:spLocks noGrp="1"/>
          </p:cNvSpPr>
          <p:nvPr>
            <p:ph type="pic" sz="quarter" idx="10"/>
          </p:nvPr>
        </p:nvSpPr>
        <p:spPr>
          <a:xfrm>
            <a:off x="6096000" y="0"/>
            <a:ext cx="6096000" cy="6858000"/>
          </a:xfrm>
        </p:spPr>
        <p:txBody>
          <a:bodyPr wrap="none">
            <a:noAutofit/>
          </a:bodyPr>
          <a:lstStyle>
            <a:lvl1pPr>
              <a:defRPr>
                <a:solidFill>
                  <a:schemeClr val="bg1"/>
                </a:solidFill>
              </a:defRPr>
            </a:lvl1pPr>
          </a:lstStyle>
          <a:p>
            <a:endParaRPr lang="en-US"/>
          </a:p>
        </p:txBody>
      </p:sp>
      <p:pic>
        <p:nvPicPr>
          <p:cNvPr id="5" name="Picture 4" descr="A red and black number&#10;&#10;Description automatically generated">
            <a:extLst>
              <a:ext uri="{FF2B5EF4-FFF2-40B4-BE49-F238E27FC236}">
                <a16:creationId xmlns:a16="http://schemas.microsoft.com/office/drawing/2014/main" id="{3A473975-5274-ED6D-F50C-3F967FC2BF3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028" y="6003486"/>
            <a:ext cx="1316736" cy="318212"/>
          </a:xfrm>
          <a:prstGeom prst="rect">
            <a:avLst/>
          </a:prstGeom>
        </p:spPr>
      </p:pic>
    </p:spTree>
    <p:extLst>
      <p:ext uri="{BB962C8B-B14F-4D97-AF65-F5344CB8AC3E}">
        <p14:creationId xmlns:p14="http://schemas.microsoft.com/office/powerpoint/2010/main" val="3480383148"/>
      </p:ext>
    </p:extLst>
  </p:cSld>
  <p:clrMapOvr>
    <a:masterClrMapping/>
  </p:clrMapOvr>
  <p:extLst>
    <p:ext uri="{DCECCB84-F9BA-43D5-87BE-67443E8EF086}">
      <p15:sldGuideLst xmlns:p15="http://schemas.microsoft.com/office/powerpoint/2012/main"/>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Section Divider Dark">
    <p:bg>
      <p:bgPr>
        <a:solidFill>
          <a:srgbClr val="000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156EF-00C4-7068-5E38-7C447D1A9789}"/>
              </a:ext>
            </a:extLst>
          </p:cNvPr>
          <p:cNvSpPr>
            <a:spLocks noGrp="1"/>
          </p:cNvSpPr>
          <p:nvPr>
            <p:ph type="title"/>
          </p:nvPr>
        </p:nvSpPr>
        <p:spPr>
          <a:xfrm>
            <a:off x="609600" y="2496437"/>
            <a:ext cx="10972800" cy="1865126"/>
          </a:xfrm>
        </p:spPr>
        <p:txBody>
          <a:bodyPr wrap="square" lIns="0" rIns="0" anchor="ctr" anchorCtr="0">
            <a:spAutoFit/>
          </a:bodyPr>
          <a:lstStyle>
            <a:lvl1pPr>
              <a:lnSpc>
                <a:spcPct val="80000"/>
              </a:lnSpc>
              <a:defRPr sz="7200" spc="-120" baseline="0">
                <a:solidFill>
                  <a:schemeClr val="bg1"/>
                </a:solidFill>
              </a:defRPr>
            </a:lvl1pPr>
          </a:lstStyle>
          <a:p>
            <a:r>
              <a:rPr lang="en-US"/>
              <a:t>Click to edit Master title style</a:t>
            </a:r>
          </a:p>
        </p:txBody>
      </p:sp>
      <p:sp>
        <p:nvSpPr>
          <p:cNvPr id="9" name="Thread">
            <a:extLst>
              <a:ext uri="{FF2B5EF4-FFF2-40B4-BE49-F238E27FC236}">
                <a16:creationId xmlns:a16="http://schemas.microsoft.com/office/drawing/2014/main" id="{91AE573E-CC51-2A49-7497-59B7E45553B4}"/>
              </a:ext>
              <a:ext uri="{C183D7F6-B498-43B3-948B-1728B52AA6E4}">
                <adec:decorative xmlns:adec="http://schemas.microsoft.com/office/drawing/2017/decorative" val="1"/>
              </a:ext>
            </a:extLst>
          </p:cNvPr>
          <p:cNvSpPr/>
          <p:nvPr userDrawn="1"/>
        </p:nvSpPr>
        <p:spPr>
          <a:xfrm>
            <a:off x="0" y="894"/>
            <a:ext cx="128016" cy="6856213"/>
          </a:xfrm>
          <a:prstGeom prst="rect">
            <a:avLst/>
          </a:prstGeom>
          <a:solidFill>
            <a:srgbClr val="EB1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Tree>
    <p:extLst>
      <p:ext uri="{BB962C8B-B14F-4D97-AF65-F5344CB8AC3E}">
        <p14:creationId xmlns:p14="http://schemas.microsoft.com/office/powerpoint/2010/main" val="20755069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ack - Bottom Graphic">
    <p:bg>
      <p:bgPr>
        <a:solidFill>
          <a:srgbClr val="000000"/>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61C88EF-1F16-59C4-60F1-8DC431E7074D}"/>
              </a:ext>
            </a:extLst>
          </p:cNvPr>
          <p:cNvSpPr>
            <a:spLocks noGrp="1"/>
          </p:cNvSpPr>
          <p:nvPr>
            <p:ph type="title"/>
          </p:nvPr>
        </p:nvSpPr>
        <p:spPr>
          <a:xfrm>
            <a:off x="609600" y="264085"/>
            <a:ext cx="10972800" cy="946389"/>
          </a:xfrm>
        </p:spPr>
        <p:txBody>
          <a:bodyPr lIns="0" rIns="0"/>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CE0A96FB-B9EB-8DE6-BE7F-8E9AFB7E338E}"/>
              </a:ext>
            </a:extLst>
          </p:cNvPr>
          <p:cNvSpPr>
            <a:spLocks noGrp="1"/>
          </p:cNvSpPr>
          <p:nvPr>
            <p:ph idx="1"/>
          </p:nvPr>
        </p:nvSpPr>
        <p:spPr/>
        <p:txBody>
          <a:bodyPr lIns="0" rIns="0"/>
          <a:lstStyle>
            <a:lvl1pPr>
              <a:lnSpc>
                <a:spcPct val="110000"/>
              </a:lnSpc>
              <a:defRPr>
                <a:solidFill>
                  <a:schemeClr val="bg1"/>
                </a:solidFill>
              </a:defRPr>
            </a:lvl1pPr>
            <a:lvl2pPr>
              <a:lnSpc>
                <a:spcPct val="110000"/>
              </a:lnSpc>
              <a:defRPr>
                <a:solidFill>
                  <a:schemeClr val="bg1"/>
                </a:solidFill>
              </a:defRPr>
            </a:lvl2pPr>
            <a:lvl3pPr>
              <a:lnSpc>
                <a:spcPct val="110000"/>
              </a:lnSpc>
              <a:defRPr>
                <a:solidFill>
                  <a:schemeClr val="bg1"/>
                </a:solidFill>
              </a:defRPr>
            </a:lvl3pPr>
            <a:lvl4pPr>
              <a:lnSpc>
                <a:spcPct val="110000"/>
              </a:lnSpc>
              <a:defRPr>
                <a:solidFill>
                  <a:schemeClr val="bg1"/>
                </a:solidFill>
              </a:defRPr>
            </a:lvl4pPr>
            <a:lvl5pPr>
              <a:lnSpc>
                <a:spcPct val="110000"/>
              </a:lnSpc>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8">
            <a:extLst>
              <a:ext uri="{FF2B5EF4-FFF2-40B4-BE49-F238E27FC236}">
                <a16:creationId xmlns:a16="http://schemas.microsoft.com/office/drawing/2014/main" id="{06E773C5-DC8F-B04C-E4BB-8999DF0AA14C}"/>
              </a:ext>
            </a:extLst>
          </p:cNvPr>
          <p:cNvSpPr>
            <a:spLocks noGrp="1"/>
          </p:cNvSpPr>
          <p:nvPr>
            <p:ph type="ftr" sz="quarter" idx="11"/>
          </p:nvPr>
        </p:nvSpPr>
        <p:spPr/>
        <p:txBody>
          <a:bodyPr/>
          <a:lstStyle>
            <a:lvl1pPr>
              <a:defRPr>
                <a:solidFill>
                  <a:srgbClr val="BEBEBE"/>
                </a:solidFill>
              </a:defRPr>
            </a:lvl1pPr>
          </a:lstStyle>
          <a:p>
            <a:endParaRPr lang="en-US"/>
          </a:p>
        </p:txBody>
      </p:sp>
      <p:sp>
        <p:nvSpPr>
          <p:cNvPr id="2" name="Copyright">
            <a:extLst>
              <a:ext uri="{FF2B5EF4-FFF2-40B4-BE49-F238E27FC236}">
                <a16:creationId xmlns:a16="http://schemas.microsoft.com/office/drawing/2014/main" id="{076A1818-04ED-68DC-92C5-98A4DB6D6F8F}"/>
              </a:ext>
            </a:extLst>
          </p:cNvPr>
          <p:cNvSpPr txBox="1"/>
          <p:nvPr userDrawn="1"/>
        </p:nvSpPr>
        <p:spPr>
          <a:xfrm>
            <a:off x="9871995" y="6583680"/>
            <a:ext cx="1710405" cy="92333"/>
          </a:xfrm>
          <a:prstGeom prst="rect">
            <a:avLst/>
          </a:prstGeom>
          <a:solidFill>
            <a:schemeClr val="tx1"/>
          </a:solidFill>
        </p:spPr>
        <p:txBody>
          <a:bodyPr wrap="none" lIns="0" tIns="0" rIns="0" bIns="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600" baseline="0">
                <a:solidFill>
                  <a:srgbClr val="BEBEBE"/>
                </a:solidFill>
                <a:latin typeface="Adobe Clean" panose="020B0503020404020204" pitchFamily="34" charset="0"/>
              </a:rPr>
              <a:t>© 2024 Adobe. All Rights Reserved. Adobe Confidential.</a:t>
            </a:r>
          </a:p>
        </p:txBody>
      </p:sp>
      <p:sp>
        <p:nvSpPr>
          <p:cNvPr id="10" name="Slide Number Placeholder 9">
            <a:extLst>
              <a:ext uri="{FF2B5EF4-FFF2-40B4-BE49-F238E27FC236}">
                <a16:creationId xmlns:a16="http://schemas.microsoft.com/office/drawing/2014/main" id="{4AB0C947-85B1-6F73-8F85-916BD597533B}"/>
              </a:ext>
            </a:extLst>
          </p:cNvPr>
          <p:cNvSpPr>
            <a:spLocks noGrp="1"/>
          </p:cNvSpPr>
          <p:nvPr>
            <p:ph type="sldNum" sz="quarter" idx="12"/>
          </p:nvPr>
        </p:nvSpPr>
        <p:spPr/>
        <p:txBody>
          <a:bodyPr/>
          <a:lstStyle>
            <a:lvl1pPr>
              <a:defRPr>
                <a:solidFill>
                  <a:srgbClr val="BEBEBE"/>
                </a:solidFill>
              </a:defRPr>
            </a:lvl1pPr>
          </a:lstStyle>
          <a:p>
            <a:pPr algn="r"/>
            <a:fld id="{DEC9D0C1-7FBA-40E3-98AB-77B8E8CCE3DF}" type="slidenum">
              <a:rPr lang="en-US" smtClean="0"/>
              <a:pPr algn="r"/>
              <a:t>‹#›</a:t>
            </a:fld>
            <a:endParaRPr lang="en-US"/>
          </a:p>
        </p:txBody>
      </p:sp>
      <p:sp>
        <p:nvSpPr>
          <p:cNvPr id="8" name="Date Placeholder 7">
            <a:extLst>
              <a:ext uri="{FF2B5EF4-FFF2-40B4-BE49-F238E27FC236}">
                <a16:creationId xmlns:a16="http://schemas.microsoft.com/office/drawing/2014/main" id="{318E7064-6C65-CE7F-C31F-A4F12EC5D7B1}"/>
              </a:ext>
            </a:extLst>
          </p:cNvPr>
          <p:cNvSpPr>
            <a:spLocks noGrp="1"/>
          </p:cNvSpPr>
          <p:nvPr>
            <p:ph type="dt" sz="half" idx="10"/>
          </p:nvPr>
        </p:nvSpPr>
        <p:spPr/>
        <p:txBody>
          <a:bodyPr/>
          <a:lstStyle/>
          <a:p>
            <a:fld id="{A6AFD1D8-9BA5-4CA3-A987-D4ACB6D38028}" type="datetime1">
              <a:rPr lang="en-US" smtClean="0"/>
              <a:t>10/1/2025</a:t>
            </a:fld>
            <a:endParaRPr lang="en-US"/>
          </a:p>
        </p:txBody>
      </p:sp>
    </p:spTree>
    <p:extLst>
      <p:ext uri="{BB962C8B-B14F-4D97-AF65-F5344CB8AC3E}">
        <p14:creationId xmlns:p14="http://schemas.microsoft.com/office/powerpoint/2010/main" val="2247703521"/>
      </p:ext>
    </p:extLst>
  </p:cSld>
  <p:clrMapOvr>
    <a:masterClrMapping/>
  </p:clrMapOvr>
  <p:extLst>
    <p:ext uri="{DCECCB84-F9BA-43D5-87BE-67443E8EF086}">
      <p15:sldGuideLst xmlns:p15="http://schemas.microsoft.com/office/powerpoint/2012/main"/>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Large Quote - Dark">
    <p:bg>
      <p:bgPr>
        <a:solidFill>
          <a:schemeClr val="tx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61C88EF-1F16-59C4-60F1-8DC431E7074D}"/>
              </a:ext>
            </a:extLst>
          </p:cNvPr>
          <p:cNvSpPr>
            <a:spLocks noGrp="1"/>
          </p:cNvSpPr>
          <p:nvPr>
            <p:ph type="title"/>
          </p:nvPr>
        </p:nvSpPr>
        <p:spPr>
          <a:xfrm>
            <a:off x="609600" y="-1600200"/>
            <a:ext cx="10972800" cy="946389"/>
          </a:xfrm>
        </p:spPr>
        <p:txBody>
          <a:bodyPr lIns="0" rIns="0"/>
          <a:lstStyle/>
          <a:p>
            <a:r>
              <a:rPr lang="en-US"/>
              <a:t>Click to edit Master title style</a:t>
            </a:r>
          </a:p>
        </p:txBody>
      </p:sp>
      <p:sp>
        <p:nvSpPr>
          <p:cNvPr id="3" name="Text Placeholder 2">
            <a:extLst>
              <a:ext uri="{FF2B5EF4-FFF2-40B4-BE49-F238E27FC236}">
                <a16:creationId xmlns:a16="http://schemas.microsoft.com/office/drawing/2014/main" id="{071E6B17-ECCD-E40D-70FD-EB994B56943F}"/>
              </a:ext>
            </a:extLst>
          </p:cNvPr>
          <p:cNvSpPr>
            <a:spLocks noGrp="1"/>
          </p:cNvSpPr>
          <p:nvPr>
            <p:ph type="body" sz="quarter" idx="15"/>
          </p:nvPr>
        </p:nvSpPr>
        <p:spPr>
          <a:xfrm>
            <a:off x="609600" y="1333500"/>
            <a:ext cx="10972800" cy="4191000"/>
          </a:xfrm>
        </p:spPr>
        <p:txBody>
          <a:bodyPr anchor="ctr" anchorCtr="0"/>
          <a:lstStyle>
            <a:lvl1pPr marL="457200" indent="-457200">
              <a:lnSpc>
                <a:spcPct val="95000"/>
              </a:lnSpc>
              <a:spcBef>
                <a:spcPts val="2400"/>
              </a:spcBef>
              <a:buSzPct val="100000"/>
              <a:buFont typeface="Helvetica Neue" panose="02000503000000020004" pitchFamily="2" charset="0"/>
              <a:buChar char="–"/>
              <a:tabLst/>
              <a:defRPr sz="5400" spc="-150">
                <a:solidFill>
                  <a:schemeClr val="bg1"/>
                </a:solidFill>
                <a:latin typeface="+mj-lt"/>
              </a:defRPr>
            </a:lvl1pPr>
            <a:lvl2pPr marL="914400" indent="-457200">
              <a:lnSpc>
                <a:spcPct val="95000"/>
              </a:lnSpc>
              <a:spcBef>
                <a:spcPts val="2400"/>
              </a:spcBef>
              <a:buSzPct val="100000"/>
              <a:buFont typeface="Helvetica Neue" panose="02000503000000020004" pitchFamily="2" charset="0"/>
              <a:buChar char="–"/>
              <a:tabLst/>
              <a:defRPr sz="3200">
                <a:solidFill>
                  <a:schemeClr val="bg1"/>
                </a:solidFill>
              </a:defRPr>
            </a:lvl2pPr>
            <a:lvl3pPr marL="914400" indent="-457200">
              <a:lnSpc>
                <a:spcPct val="95000"/>
              </a:lnSpc>
              <a:spcBef>
                <a:spcPts val="2400"/>
              </a:spcBef>
              <a:buSzPct val="100000"/>
              <a:buFont typeface="Helvetica Neue" panose="02000503000000020004" pitchFamily="2" charset="0"/>
              <a:buChar char="–"/>
              <a:tabLst/>
              <a:defRPr sz="1600">
                <a:solidFill>
                  <a:schemeClr val="bg1"/>
                </a:solidFill>
              </a:defRPr>
            </a:lvl3pPr>
            <a:lvl4pPr marL="914400" indent="-457200">
              <a:lnSpc>
                <a:spcPct val="95000"/>
              </a:lnSpc>
              <a:spcBef>
                <a:spcPts val="2400"/>
              </a:spcBef>
              <a:buSzPct val="100000"/>
              <a:buFont typeface="Helvetica Neue" panose="02000503000000020004" pitchFamily="2" charset="0"/>
              <a:buChar char="–"/>
              <a:tabLst/>
              <a:defRPr sz="1600">
                <a:solidFill>
                  <a:schemeClr val="bg1"/>
                </a:solidFill>
              </a:defRPr>
            </a:lvl4pPr>
            <a:lvl5pPr marL="914400" indent="-457200">
              <a:lnSpc>
                <a:spcPct val="95000"/>
              </a:lnSpc>
              <a:spcBef>
                <a:spcPts val="2400"/>
              </a:spcBef>
              <a:buSzPct val="100000"/>
              <a:buFont typeface="Helvetica Neue" panose="02000503000000020004" pitchFamily="2" charset="0"/>
              <a:buChar char="–"/>
              <a:tabLst/>
              <a:defRPr sz="16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8">
            <a:extLst>
              <a:ext uri="{FF2B5EF4-FFF2-40B4-BE49-F238E27FC236}">
                <a16:creationId xmlns:a16="http://schemas.microsoft.com/office/drawing/2014/main" id="{06E773C5-DC8F-B04C-E4BB-8999DF0AA14C}"/>
              </a:ext>
            </a:extLst>
          </p:cNvPr>
          <p:cNvSpPr>
            <a:spLocks noGrp="1"/>
          </p:cNvSpPr>
          <p:nvPr>
            <p:ph type="ftr" sz="quarter" idx="11"/>
          </p:nvPr>
        </p:nvSpPr>
        <p:spPr/>
        <p:txBody>
          <a:bodyPr/>
          <a:lstStyle>
            <a:lvl1pPr>
              <a:defRPr>
                <a:solidFill>
                  <a:schemeClr val="bg1"/>
                </a:solidFill>
              </a:defRPr>
            </a:lvl1pPr>
          </a:lstStyle>
          <a:p>
            <a:endParaRPr lang="en-US"/>
          </a:p>
        </p:txBody>
      </p:sp>
      <p:sp>
        <p:nvSpPr>
          <p:cNvPr id="10" name="Slide Number Placeholder 9">
            <a:extLst>
              <a:ext uri="{FF2B5EF4-FFF2-40B4-BE49-F238E27FC236}">
                <a16:creationId xmlns:a16="http://schemas.microsoft.com/office/drawing/2014/main" id="{4AB0C947-85B1-6F73-8F85-916BD597533B}"/>
              </a:ext>
            </a:extLst>
          </p:cNvPr>
          <p:cNvSpPr>
            <a:spLocks noGrp="1"/>
          </p:cNvSpPr>
          <p:nvPr>
            <p:ph type="sldNum" sz="quarter" idx="12"/>
          </p:nvPr>
        </p:nvSpPr>
        <p:spPr/>
        <p:txBody>
          <a:bodyPr/>
          <a:lstStyle>
            <a:lvl1pPr>
              <a:defRPr>
                <a:solidFill>
                  <a:schemeClr val="bg1"/>
                </a:solidFill>
              </a:defRPr>
            </a:lvl1pPr>
          </a:lstStyle>
          <a:p>
            <a:pPr algn="r"/>
            <a:fld id="{DEC9D0C1-7FBA-40E3-98AB-77B8E8CCE3DF}" type="slidenum">
              <a:rPr lang="en-US" smtClean="0"/>
              <a:pPr algn="r"/>
              <a:t>‹#›</a:t>
            </a:fld>
            <a:endParaRPr lang="en-US"/>
          </a:p>
        </p:txBody>
      </p:sp>
      <p:sp>
        <p:nvSpPr>
          <p:cNvPr id="8" name="Date Placeholder 7">
            <a:extLst>
              <a:ext uri="{FF2B5EF4-FFF2-40B4-BE49-F238E27FC236}">
                <a16:creationId xmlns:a16="http://schemas.microsoft.com/office/drawing/2014/main" id="{318E7064-6C65-CE7F-C31F-A4F12EC5D7B1}"/>
              </a:ext>
            </a:extLst>
          </p:cNvPr>
          <p:cNvSpPr>
            <a:spLocks noGrp="1"/>
          </p:cNvSpPr>
          <p:nvPr>
            <p:ph type="dt" sz="half" idx="10"/>
          </p:nvPr>
        </p:nvSpPr>
        <p:spPr/>
        <p:txBody>
          <a:bodyPr/>
          <a:lstStyle/>
          <a:p>
            <a:fld id="{93ECCD13-D1E9-473F-B841-18617FCF55E9}" type="datetime1">
              <a:rPr lang="en-US" smtClean="0"/>
              <a:t>10/1/2025</a:t>
            </a:fld>
            <a:endParaRPr lang="en-US"/>
          </a:p>
        </p:txBody>
      </p:sp>
      <p:sp>
        <p:nvSpPr>
          <p:cNvPr id="2" name="Copyright">
            <a:extLst>
              <a:ext uri="{FF2B5EF4-FFF2-40B4-BE49-F238E27FC236}">
                <a16:creationId xmlns:a16="http://schemas.microsoft.com/office/drawing/2014/main" id="{BFF0610E-338E-FF22-72CA-169EB8E0A5F9}"/>
              </a:ext>
            </a:extLst>
          </p:cNvPr>
          <p:cNvSpPr txBox="1"/>
          <p:nvPr userDrawn="1"/>
        </p:nvSpPr>
        <p:spPr>
          <a:xfrm>
            <a:off x="9871995" y="6583680"/>
            <a:ext cx="1710405" cy="92333"/>
          </a:xfrm>
          <a:prstGeom prst="rect">
            <a:avLst/>
          </a:prstGeom>
          <a:solidFill>
            <a:schemeClr val="tx1"/>
          </a:solidFill>
        </p:spPr>
        <p:txBody>
          <a:bodyPr wrap="none" lIns="0" tIns="0" rIns="0" bIns="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600" baseline="0">
                <a:solidFill>
                  <a:srgbClr val="BEBEBE"/>
                </a:solidFill>
                <a:latin typeface="Adobe Clean" panose="020B0503020404020204" pitchFamily="34" charset="0"/>
              </a:rPr>
              <a:t>© 2024 Adobe. All Rights Reserved. Adobe Confidential.</a:t>
            </a:r>
          </a:p>
        </p:txBody>
      </p:sp>
    </p:spTree>
    <p:extLst>
      <p:ext uri="{BB962C8B-B14F-4D97-AF65-F5344CB8AC3E}">
        <p14:creationId xmlns:p14="http://schemas.microsoft.com/office/powerpoint/2010/main" val="1849661530"/>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 Dark">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78697-148C-E5F7-1EF7-EE332DEF0CA5}"/>
              </a:ext>
            </a:extLst>
          </p:cNvPr>
          <p:cNvSpPr>
            <a:spLocks noGrp="1"/>
          </p:cNvSpPr>
          <p:nvPr>
            <p:ph type="ctrTitle"/>
          </p:nvPr>
        </p:nvSpPr>
        <p:spPr>
          <a:xfrm>
            <a:off x="609600" y="1122363"/>
            <a:ext cx="10972800" cy="2387600"/>
          </a:xfrm>
        </p:spPr>
        <p:txBody>
          <a:bodyPr lIns="0" anchor="b">
            <a:noAutofit/>
          </a:bodyPr>
          <a:lstStyle>
            <a:lvl1pPr algn="l">
              <a:lnSpc>
                <a:spcPct val="80000"/>
              </a:lnSpc>
              <a:defRPr sz="7700" spc="-120" baseline="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70550909-4DC4-B1F0-6047-92EEC94F9109}"/>
              </a:ext>
            </a:extLst>
          </p:cNvPr>
          <p:cNvSpPr>
            <a:spLocks noGrp="1"/>
          </p:cNvSpPr>
          <p:nvPr>
            <p:ph type="subTitle" idx="1"/>
          </p:nvPr>
        </p:nvSpPr>
        <p:spPr>
          <a:xfrm>
            <a:off x="609600" y="3602038"/>
            <a:ext cx="10972800" cy="1655762"/>
          </a:xfrm>
        </p:spPr>
        <p:txBody>
          <a:bodyPr lIns="0" rIns="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2" name="Thread">
            <a:extLst>
              <a:ext uri="{FF2B5EF4-FFF2-40B4-BE49-F238E27FC236}">
                <a16:creationId xmlns:a16="http://schemas.microsoft.com/office/drawing/2014/main" id="{B6083D35-FA56-96A9-7AD6-A71D01DC0CD9}"/>
              </a:ext>
              <a:ext uri="{C183D7F6-B498-43B3-948B-1728B52AA6E4}">
                <adec:decorative xmlns:adec="http://schemas.microsoft.com/office/drawing/2017/decorative" val="1"/>
              </a:ext>
            </a:extLst>
          </p:cNvPr>
          <p:cNvSpPr/>
          <p:nvPr userDrawn="1"/>
        </p:nvSpPr>
        <p:spPr>
          <a:xfrm>
            <a:off x="-1" y="894"/>
            <a:ext cx="128016" cy="6856213"/>
          </a:xfrm>
          <a:prstGeom prst="rect">
            <a:avLst/>
          </a:prstGeom>
          <a:solidFill>
            <a:srgbClr val="EB1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pic>
        <p:nvPicPr>
          <p:cNvPr id="5" name="Picture 4" descr="A red and black number&#10;&#10;Description automatically generated">
            <a:extLst>
              <a:ext uri="{FF2B5EF4-FFF2-40B4-BE49-F238E27FC236}">
                <a16:creationId xmlns:a16="http://schemas.microsoft.com/office/drawing/2014/main" id="{D7C0ED63-3C6C-8868-F40A-8C33E74887C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028" y="6003486"/>
            <a:ext cx="1316736" cy="318212"/>
          </a:xfrm>
          <a:prstGeom prst="rect">
            <a:avLst/>
          </a:prstGeom>
        </p:spPr>
      </p:pic>
    </p:spTree>
    <p:extLst>
      <p:ext uri="{BB962C8B-B14F-4D97-AF65-F5344CB8AC3E}">
        <p14:creationId xmlns:p14="http://schemas.microsoft.com/office/powerpoint/2010/main" val="592746949"/>
      </p:ext>
    </p:extLst>
  </p:cSld>
  <p:clrMapOvr>
    <a:masterClrMapping/>
  </p:clrMapOvr>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and Content 1/2 Image - dark">
    <p:bg>
      <p:bgPr>
        <a:solidFill>
          <a:srgbClr val="000000"/>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61C88EF-1F16-59C4-60F1-8DC431E7074D}"/>
              </a:ext>
            </a:extLst>
          </p:cNvPr>
          <p:cNvSpPr>
            <a:spLocks noGrp="1"/>
          </p:cNvSpPr>
          <p:nvPr>
            <p:ph type="title"/>
          </p:nvPr>
        </p:nvSpPr>
        <p:spPr>
          <a:xfrm>
            <a:off x="609600" y="264085"/>
            <a:ext cx="4937760" cy="946389"/>
          </a:xfrm>
        </p:spPr>
        <p:txBody>
          <a:bodyPr lIns="0" rIns="0"/>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CE0A96FB-B9EB-8DE6-BE7F-8E9AFB7E338E}"/>
              </a:ext>
            </a:extLst>
          </p:cNvPr>
          <p:cNvSpPr>
            <a:spLocks noGrp="1"/>
          </p:cNvSpPr>
          <p:nvPr>
            <p:ph idx="1"/>
          </p:nvPr>
        </p:nvSpPr>
        <p:spPr>
          <a:xfrm>
            <a:off x="609600" y="1334324"/>
            <a:ext cx="4572000" cy="4992624"/>
          </a:xfrm>
        </p:spPr>
        <p:txBody>
          <a:bodyPr lIns="0" rIns="0"/>
          <a:lstStyle>
            <a:lvl1pPr>
              <a:lnSpc>
                <a:spcPct val="110000"/>
              </a:lnSpc>
              <a:spcBef>
                <a:spcPts val="1200"/>
              </a:spcBef>
              <a:defRPr>
                <a:solidFill>
                  <a:schemeClr val="bg1"/>
                </a:solidFill>
              </a:defRPr>
            </a:lvl1pPr>
            <a:lvl2pPr>
              <a:lnSpc>
                <a:spcPct val="110000"/>
              </a:lnSpc>
              <a:spcBef>
                <a:spcPts val="1200"/>
              </a:spcBef>
              <a:defRPr>
                <a:solidFill>
                  <a:schemeClr val="bg1"/>
                </a:solidFill>
              </a:defRPr>
            </a:lvl2pPr>
            <a:lvl3pPr>
              <a:lnSpc>
                <a:spcPct val="110000"/>
              </a:lnSpc>
              <a:spcBef>
                <a:spcPts val="1200"/>
              </a:spcBef>
              <a:defRPr>
                <a:solidFill>
                  <a:schemeClr val="bg1"/>
                </a:solidFill>
              </a:defRPr>
            </a:lvl3pPr>
            <a:lvl4pPr>
              <a:lnSpc>
                <a:spcPct val="110000"/>
              </a:lnSpc>
              <a:spcBef>
                <a:spcPts val="1200"/>
              </a:spcBef>
              <a:defRPr>
                <a:solidFill>
                  <a:schemeClr val="bg1"/>
                </a:solidFill>
              </a:defRPr>
            </a:lvl4pPr>
            <a:lvl5pPr>
              <a:lnSpc>
                <a:spcPct val="110000"/>
              </a:lnSpc>
              <a:spcBef>
                <a:spcPts val="1200"/>
              </a:spcBef>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Picture Placeholder 5">
            <a:extLst>
              <a:ext uri="{FF2B5EF4-FFF2-40B4-BE49-F238E27FC236}">
                <a16:creationId xmlns:a16="http://schemas.microsoft.com/office/drawing/2014/main" id="{5A5ABD9F-44A7-2BD7-B0C1-E7135F8C8746}"/>
              </a:ext>
            </a:extLst>
          </p:cNvPr>
          <p:cNvSpPr>
            <a:spLocks noGrp="1"/>
          </p:cNvSpPr>
          <p:nvPr>
            <p:ph type="pic" sz="quarter" idx="10"/>
          </p:nvPr>
        </p:nvSpPr>
        <p:spPr>
          <a:xfrm>
            <a:off x="6096000" y="0"/>
            <a:ext cx="6096000" cy="6858000"/>
          </a:xfrm>
        </p:spPr>
        <p:txBody>
          <a:bodyPr/>
          <a:lstStyle>
            <a:lvl1pPr>
              <a:defRPr>
                <a:solidFill>
                  <a:schemeClr val="bg1"/>
                </a:solidFill>
              </a:defRPr>
            </a:lvl1pPr>
          </a:lstStyle>
          <a:p>
            <a:endParaRPr lang="en-US"/>
          </a:p>
        </p:txBody>
      </p:sp>
      <p:sp>
        <p:nvSpPr>
          <p:cNvPr id="12" name="Footer Placeholder 11">
            <a:extLst>
              <a:ext uri="{FF2B5EF4-FFF2-40B4-BE49-F238E27FC236}">
                <a16:creationId xmlns:a16="http://schemas.microsoft.com/office/drawing/2014/main" id="{4BA35D43-378C-F45A-1B41-7AABED498A59}"/>
              </a:ext>
            </a:extLst>
          </p:cNvPr>
          <p:cNvSpPr>
            <a:spLocks noGrp="1"/>
          </p:cNvSpPr>
          <p:nvPr>
            <p:ph type="ftr" sz="quarter" idx="12"/>
          </p:nvPr>
        </p:nvSpPr>
        <p:spPr>
          <a:xfrm>
            <a:off x="1622876" y="6583680"/>
            <a:ext cx="1920240" cy="91887"/>
          </a:xfrm>
        </p:spPr>
        <p:txBody>
          <a:bodyPr/>
          <a:lstStyle>
            <a:lvl1pPr>
              <a:defRPr>
                <a:solidFill>
                  <a:srgbClr val="BEBEBE"/>
                </a:solidFill>
              </a:defRPr>
            </a:lvl1pPr>
          </a:lstStyle>
          <a:p>
            <a:endParaRPr lang="en-US"/>
          </a:p>
        </p:txBody>
      </p:sp>
      <p:sp>
        <p:nvSpPr>
          <p:cNvPr id="13" name="Slide Number Placeholder 12">
            <a:extLst>
              <a:ext uri="{FF2B5EF4-FFF2-40B4-BE49-F238E27FC236}">
                <a16:creationId xmlns:a16="http://schemas.microsoft.com/office/drawing/2014/main" id="{018D9348-6015-53D5-75F2-0A1A831FE337}"/>
              </a:ext>
            </a:extLst>
          </p:cNvPr>
          <p:cNvSpPr>
            <a:spLocks noGrp="1"/>
          </p:cNvSpPr>
          <p:nvPr>
            <p:ph type="sldNum" sz="quarter" idx="13"/>
          </p:nvPr>
        </p:nvSpPr>
        <p:spPr>
          <a:xfrm>
            <a:off x="3657600" y="6583680"/>
            <a:ext cx="89768" cy="92333"/>
          </a:xfrm>
        </p:spPr>
        <p:txBody>
          <a:bodyPr/>
          <a:lstStyle>
            <a:lvl1pPr>
              <a:defRPr>
                <a:solidFill>
                  <a:srgbClr val="BEBEBE"/>
                </a:solidFill>
              </a:defRPr>
            </a:lvl1pPr>
          </a:lstStyle>
          <a:p>
            <a:pPr algn="r"/>
            <a:fld id="{DEC9D0C1-7FBA-40E3-98AB-77B8E8CCE3DF}" type="slidenum">
              <a:rPr lang="en-US" smtClean="0"/>
              <a:pPr algn="r"/>
              <a:t>‹#›</a:t>
            </a:fld>
            <a:endParaRPr lang="en-US"/>
          </a:p>
        </p:txBody>
      </p:sp>
      <p:sp>
        <p:nvSpPr>
          <p:cNvPr id="2" name="Copyright">
            <a:extLst>
              <a:ext uri="{FF2B5EF4-FFF2-40B4-BE49-F238E27FC236}">
                <a16:creationId xmlns:a16="http://schemas.microsoft.com/office/drawing/2014/main" id="{DE2533BC-42DA-FCEE-D96C-AC878AA0AD62}"/>
              </a:ext>
            </a:extLst>
          </p:cNvPr>
          <p:cNvSpPr txBox="1"/>
          <p:nvPr userDrawn="1"/>
        </p:nvSpPr>
        <p:spPr>
          <a:xfrm>
            <a:off x="3836955" y="6583680"/>
            <a:ext cx="1710405" cy="92333"/>
          </a:xfrm>
          <a:prstGeom prst="rect">
            <a:avLst/>
          </a:prstGeom>
          <a:noFill/>
        </p:spPr>
        <p:txBody>
          <a:bodyPr wrap="none" lIns="0" tIns="0" rIns="0" bIns="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600" baseline="0">
                <a:solidFill>
                  <a:srgbClr val="BEBEBE"/>
                </a:solidFill>
                <a:latin typeface="Adobe Clean" panose="020B0503020404020204" pitchFamily="34" charset="0"/>
              </a:rPr>
              <a:t>© 2024 Adobe. All Rights Reserved. Adobe Confidential.</a:t>
            </a:r>
          </a:p>
        </p:txBody>
      </p:sp>
      <p:sp>
        <p:nvSpPr>
          <p:cNvPr id="4" name="Blocker">
            <a:extLst>
              <a:ext uri="{FF2B5EF4-FFF2-40B4-BE49-F238E27FC236}">
                <a16:creationId xmlns:a16="http://schemas.microsoft.com/office/drawing/2014/main" id="{3CF23C9A-F835-E086-950B-9A28BF24B03B}"/>
              </a:ext>
              <a:ext uri="{C183D7F6-B498-43B3-948B-1728B52AA6E4}">
                <adec:decorative xmlns:adec="http://schemas.microsoft.com/office/drawing/2017/decorative" val="1"/>
              </a:ext>
            </a:extLst>
          </p:cNvPr>
          <p:cNvSpPr/>
          <p:nvPr userDrawn="1"/>
        </p:nvSpPr>
        <p:spPr>
          <a:xfrm>
            <a:off x="9834007" y="6483509"/>
            <a:ext cx="1748393" cy="201954"/>
          </a:xfrm>
          <a:prstGeom prst="rect">
            <a:avLst/>
          </a:prstGeom>
          <a:solidFill>
            <a:srgbClr val="0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a:extLst>
              <a:ext uri="{FF2B5EF4-FFF2-40B4-BE49-F238E27FC236}">
                <a16:creationId xmlns:a16="http://schemas.microsoft.com/office/drawing/2014/main" id="{C5ABE59E-8FC0-A76D-B870-3E3FD82E39CE}"/>
              </a:ext>
            </a:extLst>
          </p:cNvPr>
          <p:cNvSpPr>
            <a:spLocks noGrp="1"/>
          </p:cNvSpPr>
          <p:nvPr>
            <p:ph type="dt" sz="half" idx="11"/>
          </p:nvPr>
        </p:nvSpPr>
        <p:spPr/>
        <p:txBody>
          <a:bodyPr/>
          <a:lstStyle/>
          <a:p>
            <a:fld id="{5A861FAB-3FDE-4C87-9308-E91AC57E0401}" type="datetime1">
              <a:rPr lang="en-US" smtClean="0"/>
              <a:t>10/1/2025</a:t>
            </a:fld>
            <a:endParaRPr lang="en-US"/>
          </a:p>
        </p:txBody>
      </p:sp>
    </p:spTree>
    <p:extLst>
      <p:ext uri="{BB962C8B-B14F-4D97-AF65-F5344CB8AC3E}">
        <p14:creationId xmlns:p14="http://schemas.microsoft.com/office/powerpoint/2010/main" val="670820646"/>
      </p:ext>
    </p:extLst>
  </p:cSld>
  <p:clrMapOvr>
    <a:masterClrMapping/>
  </p:clrMapOvr>
  <p:extLst>
    <p:ext uri="{DCECCB84-F9BA-43D5-87BE-67443E8EF086}">
      <p15:sldGuideLst xmlns:p15="http://schemas.microsoft.com/office/powerpoint/2012/main"/>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and Content 1/3 Image - dark">
    <p:bg>
      <p:bgPr>
        <a:solidFill>
          <a:schemeClr val="tx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61C88EF-1F16-59C4-60F1-8DC431E7074D}"/>
              </a:ext>
            </a:extLst>
          </p:cNvPr>
          <p:cNvSpPr>
            <a:spLocks noGrp="1"/>
          </p:cNvSpPr>
          <p:nvPr>
            <p:ph type="title"/>
          </p:nvPr>
        </p:nvSpPr>
        <p:spPr>
          <a:xfrm>
            <a:off x="609600" y="264085"/>
            <a:ext cx="6766560" cy="946389"/>
          </a:xfrm>
        </p:spPr>
        <p:txBody>
          <a:bodyPr lIns="0" rIns="0"/>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CE0A96FB-B9EB-8DE6-BE7F-8E9AFB7E338E}"/>
              </a:ext>
            </a:extLst>
          </p:cNvPr>
          <p:cNvSpPr>
            <a:spLocks noGrp="1"/>
          </p:cNvSpPr>
          <p:nvPr>
            <p:ph idx="1"/>
          </p:nvPr>
        </p:nvSpPr>
        <p:spPr>
          <a:xfrm>
            <a:off x="609600" y="1334324"/>
            <a:ext cx="5943600" cy="4992624"/>
          </a:xfrm>
        </p:spPr>
        <p:txBody>
          <a:bodyPr lIns="0" rIns="0"/>
          <a:lstStyle>
            <a:lvl1pPr>
              <a:lnSpc>
                <a:spcPct val="110000"/>
              </a:lnSpc>
              <a:spcBef>
                <a:spcPts val="1200"/>
              </a:spcBef>
              <a:defRPr>
                <a:solidFill>
                  <a:schemeClr val="bg1"/>
                </a:solidFill>
              </a:defRPr>
            </a:lvl1pPr>
            <a:lvl2pPr>
              <a:lnSpc>
                <a:spcPct val="110000"/>
              </a:lnSpc>
              <a:spcBef>
                <a:spcPts val="1200"/>
              </a:spcBef>
              <a:defRPr>
                <a:solidFill>
                  <a:schemeClr val="bg1"/>
                </a:solidFill>
              </a:defRPr>
            </a:lvl2pPr>
            <a:lvl3pPr>
              <a:lnSpc>
                <a:spcPct val="110000"/>
              </a:lnSpc>
              <a:spcBef>
                <a:spcPts val="1200"/>
              </a:spcBef>
              <a:defRPr>
                <a:solidFill>
                  <a:schemeClr val="bg1"/>
                </a:solidFill>
              </a:defRPr>
            </a:lvl3pPr>
            <a:lvl4pPr>
              <a:lnSpc>
                <a:spcPct val="110000"/>
              </a:lnSpc>
              <a:spcBef>
                <a:spcPts val="1200"/>
              </a:spcBef>
              <a:defRPr>
                <a:solidFill>
                  <a:schemeClr val="bg1"/>
                </a:solidFill>
              </a:defRPr>
            </a:lvl4pPr>
            <a:lvl5pPr>
              <a:lnSpc>
                <a:spcPct val="110000"/>
              </a:lnSpc>
              <a:spcBef>
                <a:spcPts val="1200"/>
              </a:spcBef>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Picture Placeholder 5">
            <a:extLst>
              <a:ext uri="{FF2B5EF4-FFF2-40B4-BE49-F238E27FC236}">
                <a16:creationId xmlns:a16="http://schemas.microsoft.com/office/drawing/2014/main" id="{5A5ABD9F-44A7-2BD7-B0C1-E7135F8C8746}"/>
              </a:ext>
            </a:extLst>
          </p:cNvPr>
          <p:cNvSpPr>
            <a:spLocks noGrp="1"/>
          </p:cNvSpPr>
          <p:nvPr>
            <p:ph type="pic" sz="quarter" idx="10"/>
          </p:nvPr>
        </p:nvSpPr>
        <p:spPr>
          <a:xfrm>
            <a:off x="7894320" y="0"/>
            <a:ext cx="4297680" cy="6858000"/>
          </a:xfrm>
        </p:spPr>
        <p:txBody>
          <a:bodyPr/>
          <a:lstStyle>
            <a:lvl1pPr>
              <a:defRPr>
                <a:solidFill>
                  <a:schemeClr val="bg1"/>
                </a:solidFill>
              </a:defRPr>
            </a:lvl1pPr>
          </a:lstStyle>
          <a:p>
            <a:endParaRPr lang="en-US"/>
          </a:p>
        </p:txBody>
      </p:sp>
      <p:sp>
        <p:nvSpPr>
          <p:cNvPr id="12" name="Footer Placeholder 11">
            <a:extLst>
              <a:ext uri="{FF2B5EF4-FFF2-40B4-BE49-F238E27FC236}">
                <a16:creationId xmlns:a16="http://schemas.microsoft.com/office/drawing/2014/main" id="{4BA35D43-378C-F45A-1B41-7AABED498A59}"/>
              </a:ext>
            </a:extLst>
          </p:cNvPr>
          <p:cNvSpPr>
            <a:spLocks noGrp="1"/>
          </p:cNvSpPr>
          <p:nvPr>
            <p:ph type="ftr" sz="quarter" idx="12"/>
          </p:nvPr>
        </p:nvSpPr>
        <p:spPr>
          <a:xfrm>
            <a:off x="1622876" y="6583680"/>
            <a:ext cx="3657600" cy="91887"/>
          </a:xfrm>
        </p:spPr>
        <p:txBody>
          <a:bodyPr/>
          <a:lstStyle>
            <a:lvl1pPr>
              <a:defRPr>
                <a:solidFill>
                  <a:srgbClr val="BEBEBE"/>
                </a:solidFill>
              </a:defRPr>
            </a:lvl1pPr>
          </a:lstStyle>
          <a:p>
            <a:endParaRPr lang="en-US"/>
          </a:p>
        </p:txBody>
      </p:sp>
      <p:sp>
        <p:nvSpPr>
          <p:cNvPr id="13" name="Slide Number Placeholder 12">
            <a:extLst>
              <a:ext uri="{FF2B5EF4-FFF2-40B4-BE49-F238E27FC236}">
                <a16:creationId xmlns:a16="http://schemas.microsoft.com/office/drawing/2014/main" id="{018D9348-6015-53D5-75F2-0A1A831FE337}"/>
              </a:ext>
            </a:extLst>
          </p:cNvPr>
          <p:cNvSpPr>
            <a:spLocks noGrp="1"/>
          </p:cNvSpPr>
          <p:nvPr>
            <p:ph type="sldNum" sz="quarter" idx="13"/>
          </p:nvPr>
        </p:nvSpPr>
        <p:spPr>
          <a:xfrm>
            <a:off x="5486400" y="6583680"/>
            <a:ext cx="89768" cy="92333"/>
          </a:xfrm>
        </p:spPr>
        <p:txBody>
          <a:bodyPr/>
          <a:lstStyle>
            <a:lvl1pPr>
              <a:defRPr>
                <a:solidFill>
                  <a:srgbClr val="BEBEBE"/>
                </a:solidFill>
              </a:defRPr>
            </a:lvl1pPr>
          </a:lstStyle>
          <a:p>
            <a:pPr algn="r"/>
            <a:fld id="{DEC9D0C1-7FBA-40E3-98AB-77B8E8CCE3DF}" type="slidenum">
              <a:rPr lang="en-US" smtClean="0"/>
              <a:pPr algn="r"/>
              <a:t>‹#›</a:t>
            </a:fld>
            <a:endParaRPr lang="en-US"/>
          </a:p>
        </p:txBody>
      </p:sp>
      <p:sp>
        <p:nvSpPr>
          <p:cNvPr id="2" name="Copyright">
            <a:extLst>
              <a:ext uri="{FF2B5EF4-FFF2-40B4-BE49-F238E27FC236}">
                <a16:creationId xmlns:a16="http://schemas.microsoft.com/office/drawing/2014/main" id="{DE2533BC-42DA-FCEE-D96C-AC878AA0AD62}"/>
              </a:ext>
            </a:extLst>
          </p:cNvPr>
          <p:cNvSpPr txBox="1"/>
          <p:nvPr userDrawn="1"/>
        </p:nvSpPr>
        <p:spPr>
          <a:xfrm>
            <a:off x="5665755" y="6583680"/>
            <a:ext cx="1710405" cy="92333"/>
          </a:xfrm>
          <a:prstGeom prst="rect">
            <a:avLst/>
          </a:prstGeom>
          <a:noFill/>
        </p:spPr>
        <p:txBody>
          <a:bodyPr wrap="none" lIns="0" tIns="0" rIns="0" bIns="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600" baseline="0">
                <a:solidFill>
                  <a:srgbClr val="BEBEBE"/>
                </a:solidFill>
                <a:latin typeface="Adobe Clean" panose="020B0503020404020204" pitchFamily="34" charset="0"/>
              </a:rPr>
              <a:t>© 2024 Adobe. All Rights Reserved. Adobe Confidential.</a:t>
            </a:r>
          </a:p>
        </p:txBody>
      </p:sp>
      <p:sp>
        <p:nvSpPr>
          <p:cNvPr id="4" name="Blocker">
            <a:extLst>
              <a:ext uri="{FF2B5EF4-FFF2-40B4-BE49-F238E27FC236}">
                <a16:creationId xmlns:a16="http://schemas.microsoft.com/office/drawing/2014/main" id="{3CF23C9A-F835-E086-950B-9A28BF24B03B}"/>
              </a:ext>
              <a:ext uri="{C183D7F6-B498-43B3-948B-1728B52AA6E4}">
                <adec:decorative xmlns:adec="http://schemas.microsoft.com/office/drawing/2017/decorative" val="1"/>
              </a:ext>
            </a:extLst>
          </p:cNvPr>
          <p:cNvSpPr/>
          <p:nvPr userDrawn="1"/>
        </p:nvSpPr>
        <p:spPr>
          <a:xfrm>
            <a:off x="9834007" y="6483510"/>
            <a:ext cx="1748393" cy="201954"/>
          </a:xfrm>
          <a:prstGeom prst="rect">
            <a:avLst/>
          </a:prstGeom>
          <a:solidFill>
            <a:srgbClr val="0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a:extLst>
              <a:ext uri="{FF2B5EF4-FFF2-40B4-BE49-F238E27FC236}">
                <a16:creationId xmlns:a16="http://schemas.microsoft.com/office/drawing/2014/main" id="{C5ABE59E-8FC0-A76D-B870-3E3FD82E39CE}"/>
              </a:ext>
            </a:extLst>
          </p:cNvPr>
          <p:cNvSpPr>
            <a:spLocks noGrp="1"/>
          </p:cNvSpPr>
          <p:nvPr>
            <p:ph type="dt" sz="half" idx="11"/>
          </p:nvPr>
        </p:nvSpPr>
        <p:spPr/>
        <p:txBody>
          <a:bodyPr/>
          <a:lstStyle/>
          <a:p>
            <a:fld id="{A6C1D8EA-4650-4E5E-943B-91110B552664}" type="datetime1">
              <a:rPr lang="en-US" smtClean="0"/>
              <a:t>10/1/2025</a:t>
            </a:fld>
            <a:endParaRPr lang="en-US"/>
          </a:p>
        </p:txBody>
      </p:sp>
    </p:spTree>
    <p:extLst>
      <p:ext uri="{BB962C8B-B14F-4D97-AF65-F5344CB8AC3E}">
        <p14:creationId xmlns:p14="http://schemas.microsoft.com/office/powerpoint/2010/main" val="2135288518"/>
      </p:ext>
    </p:extLst>
  </p:cSld>
  <p:clrMapOvr>
    <a:masterClrMapping/>
  </p:clrMapOvr>
  <p:extLst>
    <p:ext uri="{DCECCB84-F9BA-43D5-87BE-67443E8EF086}">
      <p15:sldGuideLst xmlns:p15="http://schemas.microsoft.com/office/powerpoint/2012/main"/>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wo Columns - Content Dark">
    <p:bg>
      <p:bgPr>
        <a:solidFill>
          <a:srgbClr val="000000"/>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61C88EF-1F16-59C4-60F1-8DC431E7074D}"/>
              </a:ext>
            </a:extLst>
          </p:cNvPr>
          <p:cNvSpPr>
            <a:spLocks noGrp="1"/>
          </p:cNvSpPr>
          <p:nvPr>
            <p:ph type="title"/>
          </p:nvPr>
        </p:nvSpPr>
        <p:spPr>
          <a:xfrm>
            <a:off x="609600" y="264085"/>
            <a:ext cx="10972800" cy="946389"/>
          </a:xfrm>
        </p:spPr>
        <p:txBody>
          <a:bodyPr lIns="0" rIns="0"/>
          <a:lstStyle>
            <a:lvl1pPr>
              <a:defRPr>
                <a:solidFill>
                  <a:schemeClr val="bg1"/>
                </a:solidFill>
              </a:defRPr>
            </a:lvl1pPr>
          </a:lstStyle>
          <a:p>
            <a:r>
              <a:rPr lang="en-US"/>
              <a:t>Click to edit Master title style</a:t>
            </a:r>
          </a:p>
        </p:txBody>
      </p:sp>
      <p:sp>
        <p:nvSpPr>
          <p:cNvPr id="3" name="Content Placeholder 1">
            <a:extLst>
              <a:ext uri="{FF2B5EF4-FFF2-40B4-BE49-F238E27FC236}">
                <a16:creationId xmlns:a16="http://schemas.microsoft.com/office/drawing/2014/main" id="{CE0A96FB-B9EB-8DE6-BE7F-8E9AFB7E338E}"/>
              </a:ext>
            </a:extLst>
          </p:cNvPr>
          <p:cNvSpPr>
            <a:spLocks noGrp="1"/>
          </p:cNvSpPr>
          <p:nvPr>
            <p:ph idx="1"/>
          </p:nvPr>
        </p:nvSpPr>
        <p:spPr>
          <a:xfrm>
            <a:off x="609600" y="1334324"/>
            <a:ext cx="4937760" cy="4992624"/>
          </a:xfrm>
        </p:spPr>
        <p:txBody>
          <a:bodyPr lIns="0" rIns="0"/>
          <a:lstStyle>
            <a:lvl1pPr>
              <a:lnSpc>
                <a:spcPct val="110000"/>
              </a:lnSpc>
              <a:spcBef>
                <a:spcPts val="1200"/>
              </a:spcBef>
              <a:defRPr>
                <a:solidFill>
                  <a:schemeClr val="bg1"/>
                </a:solidFill>
              </a:defRPr>
            </a:lvl1pPr>
            <a:lvl2pPr>
              <a:lnSpc>
                <a:spcPct val="110000"/>
              </a:lnSpc>
              <a:spcBef>
                <a:spcPts val="1200"/>
              </a:spcBef>
              <a:defRPr>
                <a:solidFill>
                  <a:schemeClr val="bg1"/>
                </a:solidFill>
              </a:defRPr>
            </a:lvl2pPr>
            <a:lvl3pPr>
              <a:lnSpc>
                <a:spcPct val="110000"/>
              </a:lnSpc>
              <a:spcBef>
                <a:spcPts val="1200"/>
              </a:spcBef>
              <a:defRPr>
                <a:solidFill>
                  <a:schemeClr val="bg1"/>
                </a:solidFill>
              </a:defRPr>
            </a:lvl3pPr>
            <a:lvl4pPr>
              <a:lnSpc>
                <a:spcPct val="110000"/>
              </a:lnSpc>
              <a:spcBef>
                <a:spcPts val="1200"/>
              </a:spcBef>
              <a:defRPr>
                <a:solidFill>
                  <a:schemeClr val="bg1"/>
                </a:solidFill>
              </a:defRPr>
            </a:lvl4pPr>
            <a:lvl5pPr>
              <a:lnSpc>
                <a:spcPct val="110000"/>
              </a:lnSpc>
              <a:spcBef>
                <a:spcPts val="1200"/>
              </a:spcBef>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Content Placeholder 2">
            <a:extLst>
              <a:ext uri="{FF2B5EF4-FFF2-40B4-BE49-F238E27FC236}">
                <a16:creationId xmlns:a16="http://schemas.microsoft.com/office/drawing/2014/main" id="{3E2CAF97-6BD0-1BB9-D026-84213B160DB4}"/>
              </a:ext>
            </a:extLst>
          </p:cNvPr>
          <p:cNvSpPr>
            <a:spLocks noGrp="1"/>
          </p:cNvSpPr>
          <p:nvPr>
            <p:ph idx="13"/>
          </p:nvPr>
        </p:nvSpPr>
        <p:spPr>
          <a:xfrm>
            <a:off x="6644640" y="1334324"/>
            <a:ext cx="4937760" cy="4992624"/>
          </a:xfrm>
        </p:spPr>
        <p:txBody>
          <a:bodyPr lIns="0" rIns="0"/>
          <a:lstStyle>
            <a:lvl1pPr>
              <a:lnSpc>
                <a:spcPct val="110000"/>
              </a:lnSpc>
              <a:spcBef>
                <a:spcPts val="1200"/>
              </a:spcBef>
              <a:defRPr>
                <a:solidFill>
                  <a:schemeClr val="bg1"/>
                </a:solidFill>
              </a:defRPr>
            </a:lvl1pPr>
            <a:lvl2pPr>
              <a:lnSpc>
                <a:spcPct val="110000"/>
              </a:lnSpc>
              <a:spcBef>
                <a:spcPts val="1200"/>
              </a:spcBef>
              <a:defRPr>
                <a:solidFill>
                  <a:schemeClr val="bg1"/>
                </a:solidFill>
              </a:defRPr>
            </a:lvl2pPr>
            <a:lvl3pPr>
              <a:lnSpc>
                <a:spcPct val="110000"/>
              </a:lnSpc>
              <a:spcBef>
                <a:spcPts val="1200"/>
              </a:spcBef>
              <a:defRPr>
                <a:solidFill>
                  <a:schemeClr val="bg1"/>
                </a:solidFill>
              </a:defRPr>
            </a:lvl3pPr>
            <a:lvl4pPr>
              <a:lnSpc>
                <a:spcPct val="110000"/>
              </a:lnSpc>
              <a:spcBef>
                <a:spcPts val="1200"/>
              </a:spcBef>
              <a:defRPr>
                <a:solidFill>
                  <a:schemeClr val="bg1"/>
                </a:solidFill>
              </a:defRPr>
            </a:lvl4pPr>
            <a:lvl5pPr>
              <a:lnSpc>
                <a:spcPct val="110000"/>
              </a:lnSpc>
              <a:spcBef>
                <a:spcPts val="1200"/>
              </a:spcBef>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8">
            <a:extLst>
              <a:ext uri="{FF2B5EF4-FFF2-40B4-BE49-F238E27FC236}">
                <a16:creationId xmlns:a16="http://schemas.microsoft.com/office/drawing/2014/main" id="{06E773C5-DC8F-B04C-E4BB-8999DF0AA14C}"/>
              </a:ext>
            </a:extLst>
          </p:cNvPr>
          <p:cNvSpPr>
            <a:spLocks noGrp="1"/>
          </p:cNvSpPr>
          <p:nvPr>
            <p:ph type="ftr" sz="quarter" idx="11"/>
          </p:nvPr>
        </p:nvSpPr>
        <p:spPr/>
        <p:txBody>
          <a:bodyPr/>
          <a:lstStyle>
            <a:lvl1pPr>
              <a:defRPr>
                <a:solidFill>
                  <a:srgbClr val="BEBEBE"/>
                </a:solidFill>
              </a:defRPr>
            </a:lvl1pPr>
          </a:lstStyle>
          <a:p>
            <a:endParaRPr lang="en-US"/>
          </a:p>
        </p:txBody>
      </p:sp>
      <p:sp>
        <p:nvSpPr>
          <p:cNvPr id="4" name="Copyright">
            <a:extLst>
              <a:ext uri="{FF2B5EF4-FFF2-40B4-BE49-F238E27FC236}">
                <a16:creationId xmlns:a16="http://schemas.microsoft.com/office/drawing/2014/main" id="{43891E34-A609-5686-FA54-E3A637570182}"/>
              </a:ext>
            </a:extLst>
          </p:cNvPr>
          <p:cNvSpPr txBox="1"/>
          <p:nvPr userDrawn="1"/>
        </p:nvSpPr>
        <p:spPr>
          <a:xfrm>
            <a:off x="9871995" y="6583680"/>
            <a:ext cx="1710405" cy="92333"/>
          </a:xfrm>
          <a:prstGeom prst="rect">
            <a:avLst/>
          </a:prstGeom>
          <a:solidFill>
            <a:schemeClr val="tx1"/>
          </a:solidFill>
        </p:spPr>
        <p:txBody>
          <a:bodyPr wrap="none" lIns="0" tIns="0" rIns="0" bIns="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600" baseline="0">
                <a:solidFill>
                  <a:srgbClr val="BEBEBE"/>
                </a:solidFill>
                <a:latin typeface="Adobe Clean" panose="020B0503020404020204" pitchFamily="34" charset="0"/>
              </a:rPr>
              <a:t>© 2024 Adobe. All Rights Reserved. Adobe Confidential.</a:t>
            </a:r>
          </a:p>
        </p:txBody>
      </p:sp>
      <p:sp>
        <p:nvSpPr>
          <p:cNvPr id="10" name="Slide Number Placeholder 9">
            <a:extLst>
              <a:ext uri="{FF2B5EF4-FFF2-40B4-BE49-F238E27FC236}">
                <a16:creationId xmlns:a16="http://schemas.microsoft.com/office/drawing/2014/main" id="{4AB0C947-85B1-6F73-8F85-916BD597533B}"/>
              </a:ext>
            </a:extLst>
          </p:cNvPr>
          <p:cNvSpPr>
            <a:spLocks noGrp="1"/>
          </p:cNvSpPr>
          <p:nvPr>
            <p:ph type="sldNum" sz="quarter" idx="12"/>
          </p:nvPr>
        </p:nvSpPr>
        <p:spPr/>
        <p:txBody>
          <a:bodyPr/>
          <a:lstStyle>
            <a:lvl1pPr>
              <a:defRPr>
                <a:solidFill>
                  <a:srgbClr val="BEBEBE"/>
                </a:solidFill>
              </a:defRPr>
            </a:lvl1pPr>
          </a:lstStyle>
          <a:p>
            <a:pPr algn="r"/>
            <a:fld id="{DEC9D0C1-7FBA-40E3-98AB-77B8E8CCE3DF}" type="slidenum">
              <a:rPr lang="en-US" smtClean="0"/>
              <a:pPr algn="r"/>
              <a:t>‹#›</a:t>
            </a:fld>
            <a:endParaRPr lang="en-US"/>
          </a:p>
        </p:txBody>
      </p:sp>
      <p:sp>
        <p:nvSpPr>
          <p:cNvPr id="8" name="Date Placeholder 7">
            <a:extLst>
              <a:ext uri="{FF2B5EF4-FFF2-40B4-BE49-F238E27FC236}">
                <a16:creationId xmlns:a16="http://schemas.microsoft.com/office/drawing/2014/main" id="{318E7064-6C65-CE7F-C31F-A4F12EC5D7B1}"/>
              </a:ext>
            </a:extLst>
          </p:cNvPr>
          <p:cNvSpPr>
            <a:spLocks noGrp="1"/>
          </p:cNvSpPr>
          <p:nvPr>
            <p:ph type="dt" sz="half" idx="10"/>
          </p:nvPr>
        </p:nvSpPr>
        <p:spPr/>
        <p:txBody>
          <a:bodyPr/>
          <a:lstStyle/>
          <a:p>
            <a:fld id="{DB542838-4B53-45A2-8F31-57E1B224FDC6}" type="datetime1">
              <a:rPr lang="en-US" smtClean="0"/>
              <a:t>10/1/2025</a:t>
            </a:fld>
            <a:endParaRPr lang="en-US"/>
          </a:p>
        </p:txBody>
      </p:sp>
    </p:spTree>
    <p:extLst>
      <p:ext uri="{BB962C8B-B14F-4D97-AF65-F5344CB8AC3E}">
        <p14:creationId xmlns:p14="http://schemas.microsoft.com/office/powerpoint/2010/main" val="592791492"/>
      </p:ext>
    </p:extLst>
  </p:cSld>
  <p:clrMapOvr>
    <a:masterClrMapping/>
  </p:clrMapOvr>
  <p:extLst>
    <p:ext uri="{DCECCB84-F9BA-43D5-87BE-67443E8EF086}">
      <p15:sldGuideLst xmlns:p15="http://schemas.microsoft.com/office/powerpoint/2012/main"/>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hree Columns - Content Dark">
    <p:bg>
      <p:bgPr>
        <a:solidFill>
          <a:srgbClr val="000000"/>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61C88EF-1F16-59C4-60F1-8DC431E7074D}"/>
              </a:ext>
            </a:extLst>
          </p:cNvPr>
          <p:cNvSpPr>
            <a:spLocks noGrp="1"/>
          </p:cNvSpPr>
          <p:nvPr>
            <p:ph type="title"/>
          </p:nvPr>
        </p:nvSpPr>
        <p:spPr>
          <a:xfrm>
            <a:off x="609600" y="264085"/>
            <a:ext cx="10972800" cy="946389"/>
          </a:xfrm>
        </p:spPr>
        <p:txBody>
          <a:bodyPr lIns="0" rIns="0"/>
          <a:lstStyle>
            <a:lvl1pPr>
              <a:defRPr>
                <a:solidFill>
                  <a:schemeClr val="bg1"/>
                </a:solidFill>
              </a:defRPr>
            </a:lvl1pPr>
          </a:lstStyle>
          <a:p>
            <a:r>
              <a:rPr lang="en-US"/>
              <a:t>Click to edit Master title style</a:t>
            </a:r>
          </a:p>
        </p:txBody>
      </p:sp>
      <p:sp>
        <p:nvSpPr>
          <p:cNvPr id="3" name="Content Placeholder 1">
            <a:extLst>
              <a:ext uri="{FF2B5EF4-FFF2-40B4-BE49-F238E27FC236}">
                <a16:creationId xmlns:a16="http://schemas.microsoft.com/office/drawing/2014/main" id="{CE0A96FB-B9EB-8DE6-BE7F-8E9AFB7E338E}"/>
              </a:ext>
            </a:extLst>
          </p:cNvPr>
          <p:cNvSpPr>
            <a:spLocks noGrp="1"/>
          </p:cNvSpPr>
          <p:nvPr>
            <p:ph idx="1"/>
          </p:nvPr>
        </p:nvSpPr>
        <p:spPr>
          <a:xfrm>
            <a:off x="609600" y="1334324"/>
            <a:ext cx="3200400" cy="4992624"/>
          </a:xfrm>
        </p:spPr>
        <p:txBody>
          <a:bodyPr lIns="0" rIns="0"/>
          <a:lstStyle>
            <a:lvl1pPr>
              <a:lnSpc>
                <a:spcPct val="110000"/>
              </a:lnSpc>
              <a:spcBef>
                <a:spcPts val="1200"/>
              </a:spcBef>
              <a:defRPr sz="1600">
                <a:solidFill>
                  <a:schemeClr val="bg1"/>
                </a:solidFill>
              </a:defRPr>
            </a:lvl1pPr>
            <a:lvl2pPr>
              <a:lnSpc>
                <a:spcPct val="110000"/>
              </a:lnSpc>
              <a:spcBef>
                <a:spcPts val="1200"/>
              </a:spcBef>
              <a:defRPr sz="1400">
                <a:solidFill>
                  <a:schemeClr val="bg1"/>
                </a:solidFill>
              </a:defRPr>
            </a:lvl2pPr>
            <a:lvl3pPr>
              <a:lnSpc>
                <a:spcPct val="110000"/>
              </a:lnSpc>
              <a:spcBef>
                <a:spcPts val="1200"/>
              </a:spcBef>
              <a:defRPr sz="1200">
                <a:solidFill>
                  <a:schemeClr val="bg1"/>
                </a:solidFill>
              </a:defRPr>
            </a:lvl3pPr>
            <a:lvl4pPr>
              <a:lnSpc>
                <a:spcPct val="110000"/>
              </a:lnSpc>
              <a:spcBef>
                <a:spcPts val="1200"/>
              </a:spcBef>
              <a:defRPr sz="1200">
                <a:solidFill>
                  <a:schemeClr val="bg1"/>
                </a:solidFill>
              </a:defRPr>
            </a:lvl4pPr>
            <a:lvl5pPr>
              <a:lnSpc>
                <a:spcPct val="110000"/>
              </a:lnSpc>
              <a:spcBef>
                <a:spcPts val="1200"/>
              </a:spcBef>
              <a:defRPr sz="11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Content Placeholder 2">
            <a:extLst>
              <a:ext uri="{FF2B5EF4-FFF2-40B4-BE49-F238E27FC236}">
                <a16:creationId xmlns:a16="http://schemas.microsoft.com/office/drawing/2014/main" id="{3E2CAF97-6BD0-1BB9-D026-84213B160DB4}"/>
              </a:ext>
            </a:extLst>
          </p:cNvPr>
          <p:cNvSpPr>
            <a:spLocks noGrp="1"/>
          </p:cNvSpPr>
          <p:nvPr>
            <p:ph idx="13"/>
          </p:nvPr>
        </p:nvSpPr>
        <p:spPr>
          <a:xfrm>
            <a:off x="4495800" y="1334324"/>
            <a:ext cx="3200400" cy="4992624"/>
          </a:xfrm>
        </p:spPr>
        <p:txBody>
          <a:bodyPr lIns="0" rIns="0"/>
          <a:lstStyle>
            <a:lvl1pPr>
              <a:lnSpc>
                <a:spcPct val="110000"/>
              </a:lnSpc>
              <a:spcBef>
                <a:spcPts val="1200"/>
              </a:spcBef>
              <a:defRPr sz="1600">
                <a:solidFill>
                  <a:schemeClr val="bg1"/>
                </a:solidFill>
              </a:defRPr>
            </a:lvl1pPr>
            <a:lvl2pPr>
              <a:lnSpc>
                <a:spcPct val="110000"/>
              </a:lnSpc>
              <a:spcBef>
                <a:spcPts val="1200"/>
              </a:spcBef>
              <a:defRPr sz="1400">
                <a:solidFill>
                  <a:schemeClr val="bg1"/>
                </a:solidFill>
              </a:defRPr>
            </a:lvl2pPr>
            <a:lvl3pPr>
              <a:lnSpc>
                <a:spcPct val="110000"/>
              </a:lnSpc>
              <a:spcBef>
                <a:spcPts val="1200"/>
              </a:spcBef>
              <a:defRPr sz="1200">
                <a:solidFill>
                  <a:schemeClr val="bg1"/>
                </a:solidFill>
              </a:defRPr>
            </a:lvl3pPr>
            <a:lvl4pPr>
              <a:lnSpc>
                <a:spcPct val="110000"/>
              </a:lnSpc>
              <a:spcBef>
                <a:spcPts val="1200"/>
              </a:spcBef>
              <a:defRPr sz="1200">
                <a:solidFill>
                  <a:schemeClr val="bg1"/>
                </a:solidFill>
              </a:defRPr>
            </a:lvl4pPr>
            <a:lvl5pPr>
              <a:lnSpc>
                <a:spcPct val="110000"/>
              </a:lnSpc>
              <a:spcBef>
                <a:spcPts val="1200"/>
              </a:spcBef>
              <a:defRPr sz="11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3">
            <a:extLst>
              <a:ext uri="{FF2B5EF4-FFF2-40B4-BE49-F238E27FC236}">
                <a16:creationId xmlns:a16="http://schemas.microsoft.com/office/drawing/2014/main" id="{F675479F-3CBB-5D2A-4512-AE1310D8851A}"/>
              </a:ext>
            </a:extLst>
          </p:cNvPr>
          <p:cNvSpPr>
            <a:spLocks noGrp="1"/>
          </p:cNvSpPr>
          <p:nvPr>
            <p:ph idx="14"/>
          </p:nvPr>
        </p:nvSpPr>
        <p:spPr>
          <a:xfrm>
            <a:off x="8382000" y="1334324"/>
            <a:ext cx="3200400" cy="4992624"/>
          </a:xfrm>
        </p:spPr>
        <p:txBody>
          <a:bodyPr lIns="0" rIns="0"/>
          <a:lstStyle>
            <a:lvl1pPr>
              <a:lnSpc>
                <a:spcPct val="110000"/>
              </a:lnSpc>
              <a:spcBef>
                <a:spcPts val="1200"/>
              </a:spcBef>
              <a:defRPr sz="1600">
                <a:solidFill>
                  <a:schemeClr val="bg1"/>
                </a:solidFill>
              </a:defRPr>
            </a:lvl1pPr>
            <a:lvl2pPr>
              <a:lnSpc>
                <a:spcPct val="110000"/>
              </a:lnSpc>
              <a:spcBef>
                <a:spcPts val="1200"/>
              </a:spcBef>
              <a:defRPr sz="1400">
                <a:solidFill>
                  <a:schemeClr val="bg1"/>
                </a:solidFill>
              </a:defRPr>
            </a:lvl2pPr>
            <a:lvl3pPr>
              <a:lnSpc>
                <a:spcPct val="110000"/>
              </a:lnSpc>
              <a:spcBef>
                <a:spcPts val="1200"/>
              </a:spcBef>
              <a:defRPr sz="1200">
                <a:solidFill>
                  <a:schemeClr val="bg1"/>
                </a:solidFill>
              </a:defRPr>
            </a:lvl3pPr>
            <a:lvl4pPr>
              <a:lnSpc>
                <a:spcPct val="110000"/>
              </a:lnSpc>
              <a:spcBef>
                <a:spcPts val="1200"/>
              </a:spcBef>
              <a:defRPr sz="1200">
                <a:solidFill>
                  <a:schemeClr val="bg1"/>
                </a:solidFill>
              </a:defRPr>
            </a:lvl4pPr>
            <a:lvl5pPr>
              <a:lnSpc>
                <a:spcPct val="110000"/>
              </a:lnSpc>
              <a:spcBef>
                <a:spcPts val="1200"/>
              </a:spcBef>
              <a:defRPr sz="11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8">
            <a:extLst>
              <a:ext uri="{FF2B5EF4-FFF2-40B4-BE49-F238E27FC236}">
                <a16:creationId xmlns:a16="http://schemas.microsoft.com/office/drawing/2014/main" id="{06E773C5-DC8F-B04C-E4BB-8999DF0AA14C}"/>
              </a:ext>
            </a:extLst>
          </p:cNvPr>
          <p:cNvSpPr>
            <a:spLocks noGrp="1"/>
          </p:cNvSpPr>
          <p:nvPr>
            <p:ph type="ftr" sz="quarter" idx="11"/>
          </p:nvPr>
        </p:nvSpPr>
        <p:spPr/>
        <p:txBody>
          <a:bodyPr/>
          <a:lstStyle>
            <a:lvl1pPr>
              <a:defRPr>
                <a:solidFill>
                  <a:srgbClr val="BEBEBE"/>
                </a:solidFill>
              </a:defRPr>
            </a:lvl1pPr>
          </a:lstStyle>
          <a:p>
            <a:endParaRPr lang="en-US"/>
          </a:p>
        </p:txBody>
      </p:sp>
      <p:sp>
        <p:nvSpPr>
          <p:cNvPr id="4" name="Copyright">
            <a:extLst>
              <a:ext uri="{FF2B5EF4-FFF2-40B4-BE49-F238E27FC236}">
                <a16:creationId xmlns:a16="http://schemas.microsoft.com/office/drawing/2014/main" id="{43891E34-A609-5686-FA54-E3A637570182}"/>
              </a:ext>
            </a:extLst>
          </p:cNvPr>
          <p:cNvSpPr txBox="1"/>
          <p:nvPr userDrawn="1"/>
        </p:nvSpPr>
        <p:spPr>
          <a:xfrm>
            <a:off x="9871995" y="6583680"/>
            <a:ext cx="1710405" cy="92333"/>
          </a:xfrm>
          <a:prstGeom prst="rect">
            <a:avLst/>
          </a:prstGeom>
          <a:solidFill>
            <a:schemeClr val="tx1"/>
          </a:solidFill>
        </p:spPr>
        <p:txBody>
          <a:bodyPr wrap="none" lIns="0" tIns="0" rIns="0" bIns="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600" baseline="0">
                <a:solidFill>
                  <a:srgbClr val="BEBEBE"/>
                </a:solidFill>
                <a:latin typeface="Adobe Clean" panose="020B0503020404020204" pitchFamily="34" charset="0"/>
              </a:rPr>
              <a:t>© 2024 Adobe. All Rights Reserved. Adobe Confidential.</a:t>
            </a:r>
          </a:p>
        </p:txBody>
      </p:sp>
      <p:sp>
        <p:nvSpPr>
          <p:cNvPr id="10" name="Slide Number Placeholder 9">
            <a:extLst>
              <a:ext uri="{FF2B5EF4-FFF2-40B4-BE49-F238E27FC236}">
                <a16:creationId xmlns:a16="http://schemas.microsoft.com/office/drawing/2014/main" id="{4AB0C947-85B1-6F73-8F85-916BD597533B}"/>
              </a:ext>
            </a:extLst>
          </p:cNvPr>
          <p:cNvSpPr>
            <a:spLocks noGrp="1"/>
          </p:cNvSpPr>
          <p:nvPr>
            <p:ph type="sldNum" sz="quarter" idx="12"/>
          </p:nvPr>
        </p:nvSpPr>
        <p:spPr/>
        <p:txBody>
          <a:bodyPr/>
          <a:lstStyle>
            <a:lvl1pPr>
              <a:defRPr>
                <a:solidFill>
                  <a:srgbClr val="BEBEBE"/>
                </a:solidFill>
              </a:defRPr>
            </a:lvl1pPr>
          </a:lstStyle>
          <a:p>
            <a:pPr algn="r"/>
            <a:fld id="{DEC9D0C1-7FBA-40E3-98AB-77B8E8CCE3DF}" type="slidenum">
              <a:rPr lang="en-US" smtClean="0"/>
              <a:pPr algn="r"/>
              <a:t>‹#›</a:t>
            </a:fld>
            <a:endParaRPr lang="en-US"/>
          </a:p>
        </p:txBody>
      </p:sp>
      <p:sp>
        <p:nvSpPr>
          <p:cNvPr id="8" name="Date Placeholder 7">
            <a:extLst>
              <a:ext uri="{FF2B5EF4-FFF2-40B4-BE49-F238E27FC236}">
                <a16:creationId xmlns:a16="http://schemas.microsoft.com/office/drawing/2014/main" id="{318E7064-6C65-CE7F-C31F-A4F12EC5D7B1}"/>
              </a:ext>
            </a:extLst>
          </p:cNvPr>
          <p:cNvSpPr>
            <a:spLocks noGrp="1"/>
          </p:cNvSpPr>
          <p:nvPr>
            <p:ph type="dt" sz="half" idx="10"/>
          </p:nvPr>
        </p:nvSpPr>
        <p:spPr/>
        <p:txBody>
          <a:bodyPr/>
          <a:lstStyle/>
          <a:p>
            <a:fld id="{DB542838-4B53-45A2-8F31-57E1B224FDC6}" type="datetime1">
              <a:rPr lang="en-US" smtClean="0"/>
              <a:t>10/1/2025</a:t>
            </a:fld>
            <a:endParaRPr lang="en-US"/>
          </a:p>
        </p:txBody>
      </p:sp>
    </p:spTree>
    <p:extLst>
      <p:ext uri="{BB962C8B-B14F-4D97-AF65-F5344CB8AC3E}">
        <p14:creationId xmlns:p14="http://schemas.microsoft.com/office/powerpoint/2010/main" val="742491710"/>
      </p:ext>
    </p:extLst>
  </p:cSld>
  <p:clrMapOvr>
    <a:masterClrMapping/>
  </p:clrMapOvr>
  <p:extLst>
    <p:ext uri="{DCECCB84-F9BA-43D5-87BE-67443E8EF086}">
      <p15:sldGuideLst xmlns:p15="http://schemas.microsoft.com/office/powerpoint/2012/main"/>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Four Columns - Content Dark">
    <p:bg>
      <p:bgPr>
        <a:solidFill>
          <a:schemeClr val="tx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61C88EF-1F16-59C4-60F1-8DC431E7074D}"/>
              </a:ext>
            </a:extLst>
          </p:cNvPr>
          <p:cNvSpPr>
            <a:spLocks noGrp="1"/>
          </p:cNvSpPr>
          <p:nvPr>
            <p:ph type="title"/>
          </p:nvPr>
        </p:nvSpPr>
        <p:spPr>
          <a:xfrm>
            <a:off x="609600" y="264085"/>
            <a:ext cx="10972800" cy="946389"/>
          </a:xfrm>
        </p:spPr>
        <p:txBody>
          <a:bodyPr lIns="0" rIns="0"/>
          <a:lstStyle>
            <a:lvl1pPr>
              <a:defRPr>
                <a:solidFill>
                  <a:schemeClr val="bg1"/>
                </a:solidFill>
              </a:defRPr>
            </a:lvl1pPr>
          </a:lstStyle>
          <a:p>
            <a:r>
              <a:rPr lang="en-US"/>
              <a:t>Click to edit Master title style</a:t>
            </a:r>
          </a:p>
        </p:txBody>
      </p:sp>
      <p:sp>
        <p:nvSpPr>
          <p:cNvPr id="3" name="Content Placeholder 1">
            <a:extLst>
              <a:ext uri="{FF2B5EF4-FFF2-40B4-BE49-F238E27FC236}">
                <a16:creationId xmlns:a16="http://schemas.microsoft.com/office/drawing/2014/main" id="{CE0A96FB-B9EB-8DE6-BE7F-8E9AFB7E338E}"/>
              </a:ext>
            </a:extLst>
          </p:cNvPr>
          <p:cNvSpPr>
            <a:spLocks noGrp="1"/>
          </p:cNvSpPr>
          <p:nvPr>
            <p:ph idx="1"/>
          </p:nvPr>
        </p:nvSpPr>
        <p:spPr>
          <a:xfrm>
            <a:off x="612648" y="1334324"/>
            <a:ext cx="2240280" cy="4992624"/>
          </a:xfrm>
        </p:spPr>
        <p:txBody>
          <a:bodyPr lIns="0" rIns="0"/>
          <a:lstStyle>
            <a:lvl1pPr>
              <a:lnSpc>
                <a:spcPct val="110000"/>
              </a:lnSpc>
              <a:spcBef>
                <a:spcPts val="900"/>
              </a:spcBef>
              <a:defRPr sz="1400">
                <a:solidFill>
                  <a:schemeClr val="bg1"/>
                </a:solidFill>
              </a:defRPr>
            </a:lvl1pPr>
            <a:lvl2pPr>
              <a:lnSpc>
                <a:spcPct val="110000"/>
              </a:lnSpc>
              <a:spcBef>
                <a:spcPts val="900"/>
              </a:spcBef>
              <a:defRPr sz="1200">
                <a:solidFill>
                  <a:schemeClr val="bg1"/>
                </a:solidFill>
              </a:defRPr>
            </a:lvl2pPr>
            <a:lvl3pPr>
              <a:lnSpc>
                <a:spcPct val="110000"/>
              </a:lnSpc>
              <a:spcBef>
                <a:spcPts val="900"/>
              </a:spcBef>
              <a:defRPr sz="1100">
                <a:solidFill>
                  <a:schemeClr val="bg1"/>
                </a:solidFill>
              </a:defRPr>
            </a:lvl3pPr>
            <a:lvl4pPr>
              <a:lnSpc>
                <a:spcPct val="110000"/>
              </a:lnSpc>
              <a:spcBef>
                <a:spcPts val="900"/>
              </a:spcBef>
              <a:defRPr sz="1100">
                <a:solidFill>
                  <a:schemeClr val="bg1"/>
                </a:solidFill>
              </a:defRPr>
            </a:lvl4pPr>
            <a:lvl5pPr>
              <a:lnSpc>
                <a:spcPct val="110000"/>
              </a:lnSpc>
              <a:spcBef>
                <a:spcPts val="900"/>
              </a:spcBef>
              <a:defRPr sz="105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Content Placeholder 2">
            <a:extLst>
              <a:ext uri="{FF2B5EF4-FFF2-40B4-BE49-F238E27FC236}">
                <a16:creationId xmlns:a16="http://schemas.microsoft.com/office/drawing/2014/main" id="{3E2CAF97-6BD0-1BB9-D026-84213B160DB4}"/>
              </a:ext>
            </a:extLst>
          </p:cNvPr>
          <p:cNvSpPr>
            <a:spLocks noGrp="1"/>
          </p:cNvSpPr>
          <p:nvPr>
            <p:ph idx="13"/>
          </p:nvPr>
        </p:nvSpPr>
        <p:spPr>
          <a:xfrm>
            <a:off x="3521456" y="1334324"/>
            <a:ext cx="2240280" cy="4992624"/>
          </a:xfrm>
        </p:spPr>
        <p:txBody>
          <a:bodyPr lIns="0" rIns="0"/>
          <a:lstStyle>
            <a:lvl1pPr>
              <a:lnSpc>
                <a:spcPct val="110000"/>
              </a:lnSpc>
              <a:spcBef>
                <a:spcPts val="900"/>
              </a:spcBef>
              <a:defRPr sz="1400">
                <a:solidFill>
                  <a:schemeClr val="bg1"/>
                </a:solidFill>
              </a:defRPr>
            </a:lvl1pPr>
            <a:lvl2pPr>
              <a:lnSpc>
                <a:spcPct val="110000"/>
              </a:lnSpc>
              <a:spcBef>
                <a:spcPts val="900"/>
              </a:spcBef>
              <a:defRPr sz="1200">
                <a:solidFill>
                  <a:schemeClr val="bg1"/>
                </a:solidFill>
              </a:defRPr>
            </a:lvl2pPr>
            <a:lvl3pPr>
              <a:lnSpc>
                <a:spcPct val="110000"/>
              </a:lnSpc>
              <a:spcBef>
                <a:spcPts val="900"/>
              </a:spcBef>
              <a:defRPr sz="1100">
                <a:solidFill>
                  <a:schemeClr val="bg1"/>
                </a:solidFill>
              </a:defRPr>
            </a:lvl3pPr>
            <a:lvl4pPr>
              <a:lnSpc>
                <a:spcPct val="110000"/>
              </a:lnSpc>
              <a:spcBef>
                <a:spcPts val="900"/>
              </a:spcBef>
              <a:defRPr sz="1100">
                <a:solidFill>
                  <a:schemeClr val="bg1"/>
                </a:solidFill>
              </a:defRPr>
            </a:lvl4pPr>
            <a:lvl5pPr>
              <a:lnSpc>
                <a:spcPct val="110000"/>
              </a:lnSpc>
              <a:spcBef>
                <a:spcPts val="900"/>
              </a:spcBef>
              <a:defRPr sz="105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F2B90CB-0423-5C9F-6F8B-19720127AC9E}"/>
              </a:ext>
            </a:extLst>
          </p:cNvPr>
          <p:cNvSpPr>
            <a:spLocks noGrp="1"/>
          </p:cNvSpPr>
          <p:nvPr>
            <p:ph idx="14"/>
          </p:nvPr>
        </p:nvSpPr>
        <p:spPr>
          <a:xfrm>
            <a:off x="6430264" y="1334324"/>
            <a:ext cx="2240280" cy="4992624"/>
          </a:xfrm>
        </p:spPr>
        <p:txBody>
          <a:bodyPr lIns="0" rIns="0"/>
          <a:lstStyle>
            <a:lvl1pPr>
              <a:lnSpc>
                <a:spcPct val="110000"/>
              </a:lnSpc>
              <a:spcBef>
                <a:spcPts val="900"/>
              </a:spcBef>
              <a:defRPr sz="1400">
                <a:solidFill>
                  <a:schemeClr val="bg1"/>
                </a:solidFill>
              </a:defRPr>
            </a:lvl1pPr>
            <a:lvl2pPr>
              <a:lnSpc>
                <a:spcPct val="110000"/>
              </a:lnSpc>
              <a:spcBef>
                <a:spcPts val="900"/>
              </a:spcBef>
              <a:defRPr sz="1200">
                <a:solidFill>
                  <a:schemeClr val="bg1"/>
                </a:solidFill>
              </a:defRPr>
            </a:lvl2pPr>
            <a:lvl3pPr>
              <a:lnSpc>
                <a:spcPct val="110000"/>
              </a:lnSpc>
              <a:spcBef>
                <a:spcPts val="900"/>
              </a:spcBef>
              <a:defRPr sz="1100">
                <a:solidFill>
                  <a:schemeClr val="bg1"/>
                </a:solidFill>
              </a:defRPr>
            </a:lvl3pPr>
            <a:lvl4pPr>
              <a:lnSpc>
                <a:spcPct val="110000"/>
              </a:lnSpc>
              <a:spcBef>
                <a:spcPts val="900"/>
              </a:spcBef>
              <a:defRPr sz="1100">
                <a:solidFill>
                  <a:schemeClr val="bg1"/>
                </a:solidFill>
              </a:defRPr>
            </a:lvl4pPr>
            <a:lvl5pPr>
              <a:lnSpc>
                <a:spcPct val="110000"/>
              </a:lnSpc>
              <a:spcBef>
                <a:spcPts val="900"/>
              </a:spcBef>
              <a:defRPr sz="105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4">
            <a:extLst>
              <a:ext uri="{FF2B5EF4-FFF2-40B4-BE49-F238E27FC236}">
                <a16:creationId xmlns:a16="http://schemas.microsoft.com/office/drawing/2014/main" id="{A649392D-4A15-EC72-F8E1-20B370553FF4}"/>
              </a:ext>
            </a:extLst>
          </p:cNvPr>
          <p:cNvSpPr>
            <a:spLocks noGrp="1"/>
          </p:cNvSpPr>
          <p:nvPr>
            <p:ph idx="15"/>
          </p:nvPr>
        </p:nvSpPr>
        <p:spPr>
          <a:xfrm>
            <a:off x="9339072" y="1334324"/>
            <a:ext cx="2240280" cy="4992624"/>
          </a:xfrm>
        </p:spPr>
        <p:txBody>
          <a:bodyPr lIns="0" rIns="0"/>
          <a:lstStyle>
            <a:lvl1pPr>
              <a:lnSpc>
                <a:spcPct val="110000"/>
              </a:lnSpc>
              <a:spcBef>
                <a:spcPts val="900"/>
              </a:spcBef>
              <a:defRPr sz="1400">
                <a:solidFill>
                  <a:schemeClr val="bg1"/>
                </a:solidFill>
              </a:defRPr>
            </a:lvl1pPr>
            <a:lvl2pPr>
              <a:lnSpc>
                <a:spcPct val="110000"/>
              </a:lnSpc>
              <a:spcBef>
                <a:spcPts val="900"/>
              </a:spcBef>
              <a:defRPr sz="1200">
                <a:solidFill>
                  <a:schemeClr val="bg1"/>
                </a:solidFill>
              </a:defRPr>
            </a:lvl2pPr>
            <a:lvl3pPr>
              <a:lnSpc>
                <a:spcPct val="110000"/>
              </a:lnSpc>
              <a:spcBef>
                <a:spcPts val="900"/>
              </a:spcBef>
              <a:defRPr sz="1100">
                <a:solidFill>
                  <a:schemeClr val="bg1"/>
                </a:solidFill>
              </a:defRPr>
            </a:lvl3pPr>
            <a:lvl4pPr>
              <a:lnSpc>
                <a:spcPct val="110000"/>
              </a:lnSpc>
              <a:spcBef>
                <a:spcPts val="900"/>
              </a:spcBef>
              <a:defRPr sz="1100">
                <a:solidFill>
                  <a:schemeClr val="bg1"/>
                </a:solidFill>
              </a:defRPr>
            </a:lvl4pPr>
            <a:lvl5pPr>
              <a:lnSpc>
                <a:spcPct val="110000"/>
              </a:lnSpc>
              <a:spcBef>
                <a:spcPts val="900"/>
              </a:spcBef>
              <a:defRPr sz="105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61C7DF4-91CF-55B7-3AA7-65526726F524}"/>
              </a:ext>
            </a:extLst>
          </p:cNvPr>
          <p:cNvSpPr>
            <a:spLocks noGrp="1"/>
          </p:cNvSpPr>
          <p:nvPr>
            <p:ph type="dt" sz="half" idx="16"/>
          </p:nvPr>
        </p:nvSpPr>
        <p:spPr/>
        <p:txBody>
          <a:bodyPr/>
          <a:lstStyle/>
          <a:p>
            <a:fld id="{30169271-AB45-4F94-B977-1C39D03C236C}" type="datetime1">
              <a:rPr lang="en-US" smtClean="0"/>
              <a:t>10/1/2025</a:t>
            </a:fld>
            <a:endParaRPr lang="en-US"/>
          </a:p>
        </p:txBody>
      </p:sp>
      <p:sp>
        <p:nvSpPr>
          <p:cNvPr id="6" name="Footer Placeholder 5">
            <a:extLst>
              <a:ext uri="{FF2B5EF4-FFF2-40B4-BE49-F238E27FC236}">
                <a16:creationId xmlns:a16="http://schemas.microsoft.com/office/drawing/2014/main" id="{8C565DB8-BEAA-621B-BC19-2D34AB75BC98}"/>
              </a:ext>
            </a:extLst>
          </p:cNvPr>
          <p:cNvSpPr>
            <a:spLocks noGrp="1"/>
          </p:cNvSpPr>
          <p:nvPr>
            <p:ph type="ftr" sz="quarter" idx="17"/>
          </p:nvPr>
        </p:nvSpPr>
        <p:spPr/>
        <p:txBody>
          <a:bodyPr/>
          <a:lstStyle>
            <a:lvl1pPr>
              <a:defRPr>
                <a:solidFill>
                  <a:schemeClr val="bg1"/>
                </a:solidFill>
              </a:defRPr>
            </a:lvl1pPr>
          </a:lstStyle>
          <a:p>
            <a:endParaRPr lang="en-US"/>
          </a:p>
        </p:txBody>
      </p:sp>
      <p:sp>
        <p:nvSpPr>
          <p:cNvPr id="11" name="Slide Number Placeholder 10">
            <a:extLst>
              <a:ext uri="{FF2B5EF4-FFF2-40B4-BE49-F238E27FC236}">
                <a16:creationId xmlns:a16="http://schemas.microsoft.com/office/drawing/2014/main" id="{02598055-59DC-88A9-9B38-40423C55EF43}"/>
              </a:ext>
            </a:extLst>
          </p:cNvPr>
          <p:cNvSpPr>
            <a:spLocks noGrp="1"/>
          </p:cNvSpPr>
          <p:nvPr>
            <p:ph type="sldNum" sz="quarter" idx="18"/>
          </p:nvPr>
        </p:nvSpPr>
        <p:spPr/>
        <p:txBody>
          <a:bodyPr/>
          <a:lstStyle>
            <a:lvl1pPr>
              <a:defRPr>
                <a:solidFill>
                  <a:schemeClr val="bg1"/>
                </a:solidFill>
              </a:defRPr>
            </a:lvl1pPr>
          </a:lstStyle>
          <a:p>
            <a:pPr algn="r"/>
            <a:fld id="{DEC9D0C1-7FBA-40E3-98AB-77B8E8CCE3DF}" type="slidenum">
              <a:rPr lang="en-US" smtClean="0"/>
              <a:pPr algn="r"/>
              <a:t>‹#›</a:t>
            </a:fld>
            <a:endParaRPr lang="en-US"/>
          </a:p>
        </p:txBody>
      </p:sp>
      <p:sp>
        <p:nvSpPr>
          <p:cNvPr id="12" name="Copyright">
            <a:extLst>
              <a:ext uri="{FF2B5EF4-FFF2-40B4-BE49-F238E27FC236}">
                <a16:creationId xmlns:a16="http://schemas.microsoft.com/office/drawing/2014/main" id="{CF063994-F7E1-75A7-CEC3-515566728D32}"/>
              </a:ext>
            </a:extLst>
          </p:cNvPr>
          <p:cNvSpPr txBox="1"/>
          <p:nvPr userDrawn="1"/>
        </p:nvSpPr>
        <p:spPr>
          <a:xfrm>
            <a:off x="9871995" y="6583680"/>
            <a:ext cx="1710405" cy="92333"/>
          </a:xfrm>
          <a:prstGeom prst="rect">
            <a:avLst/>
          </a:prstGeom>
          <a:solidFill>
            <a:schemeClr val="tx1"/>
          </a:solidFill>
        </p:spPr>
        <p:txBody>
          <a:bodyPr wrap="none" lIns="0" tIns="0" rIns="0" bIns="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600" baseline="0">
                <a:solidFill>
                  <a:srgbClr val="BEBEBE"/>
                </a:solidFill>
                <a:latin typeface="Adobe Clean" panose="020B0503020404020204" pitchFamily="34" charset="0"/>
              </a:rPr>
              <a:t>© 2024 Adobe. All Rights Reserved. Adobe Confidential.</a:t>
            </a:r>
          </a:p>
        </p:txBody>
      </p:sp>
    </p:spTree>
    <p:extLst>
      <p:ext uri="{BB962C8B-B14F-4D97-AF65-F5344CB8AC3E}">
        <p14:creationId xmlns:p14="http://schemas.microsoft.com/office/powerpoint/2010/main" val="3636199604"/>
      </p:ext>
    </p:extLst>
  </p:cSld>
  <p:clrMapOvr>
    <a:masterClrMapping/>
  </p:clrMapOvr>
  <p:extLst>
    <p:ext uri="{DCECCB84-F9BA-43D5-87BE-67443E8EF086}">
      <p15:sldGuideLst xmlns:p15="http://schemas.microsoft.com/office/powerpoint/2012/main"/>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Five Columns - Content Dark">
    <p:bg>
      <p:bgPr>
        <a:solidFill>
          <a:schemeClr val="tx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61C88EF-1F16-59C4-60F1-8DC431E7074D}"/>
              </a:ext>
            </a:extLst>
          </p:cNvPr>
          <p:cNvSpPr>
            <a:spLocks noGrp="1"/>
          </p:cNvSpPr>
          <p:nvPr>
            <p:ph type="title"/>
          </p:nvPr>
        </p:nvSpPr>
        <p:spPr>
          <a:xfrm>
            <a:off x="609600" y="264085"/>
            <a:ext cx="10972800" cy="946389"/>
          </a:xfrm>
        </p:spPr>
        <p:txBody>
          <a:bodyPr lIns="0" rIns="0"/>
          <a:lstStyle>
            <a:lvl1pPr>
              <a:defRPr>
                <a:solidFill>
                  <a:schemeClr val="bg1"/>
                </a:solidFill>
              </a:defRPr>
            </a:lvl1pPr>
          </a:lstStyle>
          <a:p>
            <a:r>
              <a:rPr lang="en-US"/>
              <a:t>Click to edit Master title style</a:t>
            </a:r>
          </a:p>
        </p:txBody>
      </p:sp>
      <p:sp>
        <p:nvSpPr>
          <p:cNvPr id="3" name="Content Placeholder 1">
            <a:extLst>
              <a:ext uri="{FF2B5EF4-FFF2-40B4-BE49-F238E27FC236}">
                <a16:creationId xmlns:a16="http://schemas.microsoft.com/office/drawing/2014/main" id="{CE0A96FB-B9EB-8DE6-BE7F-8E9AFB7E338E}"/>
              </a:ext>
            </a:extLst>
          </p:cNvPr>
          <p:cNvSpPr>
            <a:spLocks noGrp="1"/>
          </p:cNvSpPr>
          <p:nvPr>
            <p:ph idx="1"/>
          </p:nvPr>
        </p:nvSpPr>
        <p:spPr>
          <a:xfrm>
            <a:off x="612648" y="1334324"/>
            <a:ext cx="1920240" cy="4992624"/>
          </a:xfrm>
        </p:spPr>
        <p:txBody>
          <a:bodyPr lIns="0" rIns="0"/>
          <a:lstStyle>
            <a:lvl1pPr marL="119063" indent="-119063">
              <a:lnSpc>
                <a:spcPct val="110000"/>
              </a:lnSpc>
              <a:spcBef>
                <a:spcPts val="900"/>
              </a:spcBef>
              <a:tabLst/>
              <a:defRPr sz="1200">
                <a:solidFill>
                  <a:schemeClr val="bg1"/>
                </a:solidFill>
              </a:defRPr>
            </a:lvl1pPr>
            <a:lvl2pPr>
              <a:lnSpc>
                <a:spcPct val="110000"/>
              </a:lnSpc>
              <a:spcBef>
                <a:spcPts val="900"/>
              </a:spcBef>
              <a:defRPr sz="1100">
                <a:solidFill>
                  <a:schemeClr val="bg1"/>
                </a:solidFill>
              </a:defRPr>
            </a:lvl2pPr>
            <a:lvl3pPr>
              <a:lnSpc>
                <a:spcPct val="110000"/>
              </a:lnSpc>
              <a:spcBef>
                <a:spcPts val="900"/>
              </a:spcBef>
              <a:defRPr sz="1050">
                <a:solidFill>
                  <a:schemeClr val="bg1"/>
                </a:solidFill>
              </a:defRPr>
            </a:lvl3pPr>
            <a:lvl4pPr>
              <a:lnSpc>
                <a:spcPct val="110000"/>
              </a:lnSpc>
              <a:spcBef>
                <a:spcPts val="900"/>
              </a:spcBef>
              <a:defRPr sz="1050">
                <a:solidFill>
                  <a:schemeClr val="bg1"/>
                </a:solidFill>
              </a:defRPr>
            </a:lvl4pPr>
            <a:lvl5pPr>
              <a:lnSpc>
                <a:spcPct val="110000"/>
              </a:lnSpc>
              <a:spcBef>
                <a:spcPts val="900"/>
              </a:spcBef>
              <a:defRPr sz="1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Content Placeholder 2">
            <a:extLst>
              <a:ext uri="{FF2B5EF4-FFF2-40B4-BE49-F238E27FC236}">
                <a16:creationId xmlns:a16="http://schemas.microsoft.com/office/drawing/2014/main" id="{3E2CAF97-6BD0-1BB9-D026-84213B160DB4}"/>
              </a:ext>
            </a:extLst>
          </p:cNvPr>
          <p:cNvSpPr>
            <a:spLocks noGrp="1"/>
          </p:cNvSpPr>
          <p:nvPr>
            <p:ph idx="13"/>
          </p:nvPr>
        </p:nvSpPr>
        <p:spPr>
          <a:xfrm>
            <a:off x="2875026" y="1334324"/>
            <a:ext cx="1920240" cy="4992624"/>
          </a:xfrm>
        </p:spPr>
        <p:txBody>
          <a:bodyPr lIns="0" rIns="0"/>
          <a:lstStyle>
            <a:lvl1pPr marL="119063" indent="-119063">
              <a:lnSpc>
                <a:spcPct val="110000"/>
              </a:lnSpc>
              <a:spcBef>
                <a:spcPts val="900"/>
              </a:spcBef>
              <a:tabLst/>
              <a:defRPr sz="1200">
                <a:solidFill>
                  <a:schemeClr val="bg1"/>
                </a:solidFill>
              </a:defRPr>
            </a:lvl1pPr>
            <a:lvl2pPr>
              <a:lnSpc>
                <a:spcPct val="110000"/>
              </a:lnSpc>
              <a:spcBef>
                <a:spcPts val="900"/>
              </a:spcBef>
              <a:defRPr sz="1100">
                <a:solidFill>
                  <a:schemeClr val="bg1"/>
                </a:solidFill>
              </a:defRPr>
            </a:lvl2pPr>
            <a:lvl3pPr>
              <a:lnSpc>
                <a:spcPct val="110000"/>
              </a:lnSpc>
              <a:spcBef>
                <a:spcPts val="900"/>
              </a:spcBef>
              <a:defRPr sz="1050">
                <a:solidFill>
                  <a:schemeClr val="bg1"/>
                </a:solidFill>
              </a:defRPr>
            </a:lvl3pPr>
            <a:lvl4pPr>
              <a:lnSpc>
                <a:spcPct val="110000"/>
              </a:lnSpc>
              <a:spcBef>
                <a:spcPts val="900"/>
              </a:spcBef>
              <a:defRPr sz="1050">
                <a:solidFill>
                  <a:schemeClr val="bg1"/>
                </a:solidFill>
              </a:defRPr>
            </a:lvl4pPr>
            <a:lvl5pPr>
              <a:lnSpc>
                <a:spcPct val="110000"/>
              </a:lnSpc>
              <a:spcBef>
                <a:spcPts val="900"/>
              </a:spcBef>
              <a:defRPr sz="1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F2B90CB-0423-5C9F-6F8B-19720127AC9E}"/>
              </a:ext>
            </a:extLst>
          </p:cNvPr>
          <p:cNvSpPr>
            <a:spLocks noGrp="1"/>
          </p:cNvSpPr>
          <p:nvPr>
            <p:ph idx="14"/>
          </p:nvPr>
        </p:nvSpPr>
        <p:spPr>
          <a:xfrm>
            <a:off x="5137404" y="1334324"/>
            <a:ext cx="1920240" cy="4992624"/>
          </a:xfrm>
        </p:spPr>
        <p:txBody>
          <a:bodyPr lIns="0" rIns="0"/>
          <a:lstStyle>
            <a:lvl1pPr marL="119063" indent="-119063">
              <a:lnSpc>
                <a:spcPct val="110000"/>
              </a:lnSpc>
              <a:spcBef>
                <a:spcPts val="900"/>
              </a:spcBef>
              <a:tabLst/>
              <a:defRPr sz="1200">
                <a:solidFill>
                  <a:schemeClr val="bg1"/>
                </a:solidFill>
              </a:defRPr>
            </a:lvl1pPr>
            <a:lvl2pPr>
              <a:lnSpc>
                <a:spcPct val="110000"/>
              </a:lnSpc>
              <a:spcBef>
                <a:spcPts val="900"/>
              </a:spcBef>
              <a:defRPr sz="1100">
                <a:solidFill>
                  <a:schemeClr val="bg1"/>
                </a:solidFill>
              </a:defRPr>
            </a:lvl2pPr>
            <a:lvl3pPr>
              <a:lnSpc>
                <a:spcPct val="110000"/>
              </a:lnSpc>
              <a:spcBef>
                <a:spcPts val="900"/>
              </a:spcBef>
              <a:defRPr sz="1050">
                <a:solidFill>
                  <a:schemeClr val="bg1"/>
                </a:solidFill>
              </a:defRPr>
            </a:lvl3pPr>
            <a:lvl4pPr>
              <a:lnSpc>
                <a:spcPct val="110000"/>
              </a:lnSpc>
              <a:spcBef>
                <a:spcPts val="900"/>
              </a:spcBef>
              <a:defRPr sz="1050">
                <a:solidFill>
                  <a:schemeClr val="bg1"/>
                </a:solidFill>
              </a:defRPr>
            </a:lvl4pPr>
            <a:lvl5pPr>
              <a:lnSpc>
                <a:spcPct val="110000"/>
              </a:lnSpc>
              <a:spcBef>
                <a:spcPts val="900"/>
              </a:spcBef>
              <a:defRPr sz="1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4">
            <a:extLst>
              <a:ext uri="{FF2B5EF4-FFF2-40B4-BE49-F238E27FC236}">
                <a16:creationId xmlns:a16="http://schemas.microsoft.com/office/drawing/2014/main" id="{A649392D-4A15-EC72-F8E1-20B370553FF4}"/>
              </a:ext>
            </a:extLst>
          </p:cNvPr>
          <p:cNvSpPr>
            <a:spLocks noGrp="1"/>
          </p:cNvSpPr>
          <p:nvPr>
            <p:ph idx="15"/>
          </p:nvPr>
        </p:nvSpPr>
        <p:spPr>
          <a:xfrm>
            <a:off x="7399782" y="1334324"/>
            <a:ext cx="1920240" cy="4992624"/>
          </a:xfrm>
        </p:spPr>
        <p:txBody>
          <a:bodyPr lIns="0" rIns="0"/>
          <a:lstStyle>
            <a:lvl1pPr marL="119063" indent="-119063">
              <a:lnSpc>
                <a:spcPct val="110000"/>
              </a:lnSpc>
              <a:spcBef>
                <a:spcPts val="900"/>
              </a:spcBef>
              <a:tabLst/>
              <a:defRPr sz="1200">
                <a:solidFill>
                  <a:schemeClr val="bg1"/>
                </a:solidFill>
              </a:defRPr>
            </a:lvl1pPr>
            <a:lvl2pPr>
              <a:lnSpc>
                <a:spcPct val="110000"/>
              </a:lnSpc>
              <a:spcBef>
                <a:spcPts val="900"/>
              </a:spcBef>
              <a:defRPr sz="1100">
                <a:solidFill>
                  <a:schemeClr val="bg1"/>
                </a:solidFill>
              </a:defRPr>
            </a:lvl2pPr>
            <a:lvl3pPr>
              <a:lnSpc>
                <a:spcPct val="110000"/>
              </a:lnSpc>
              <a:spcBef>
                <a:spcPts val="900"/>
              </a:spcBef>
              <a:defRPr sz="1050">
                <a:solidFill>
                  <a:schemeClr val="bg1"/>
                </a:solidFill>
              </a:defRPr>
            </a:lvl3pPr>
            <a:lvl4pPr>
              <a:lnSpc>
                <a:spcPct val="110000"/>
              </a:lnSpc>
              <a:spcBef>
                <a:spcPts val="900"/>
              </a:spcBef>
              <a:defRPr sz="1050">
                <a:solidFill>
                  <a:schemeClr val="bg1"/>
                </a:solidFill>
              </a:defRPr>
            </a:lvl4pPr>
            <a:lvl5pPr>
              <a:lnSpc>
                <a:spcPct val="110000"/>
              </a:lnSpc>
              <a:spcBef>
                <a:spcPts val="900"/>
              </a:spcBef>
              <a:defRPr sz="1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5">
            <a:extLst>
              <a:ext uri="{FF2B5EF4-FFF2-40B4-BE49-F238E27FC236}">
                <a16:creationId xmlns:a16="http://schemas.microsoft.com/office/drawing/2014/main" id="{CB82708F-B3F7-E5C0-481F-8B2177EAF190}"/>
              </a:ext>
            </a:extLst>
          </p:cNvPr>
          <p:cNvSpPr>
            <a:spLocks noGrp="1"/>
          </p:cNvSpPr>
          <p:nvPr>
            <p:ph idx="19"/>
          </p:nvPr>
        </p:nvSpPr>
        <p:spPr>
          <a:xfrm>
            <a:off x="9662160" y="1334324"/>
            <a:ext cx="1920240" cy="4992624"/>
          </a:xfrm>
        </p:spPr>
        <p:txBody>
          <a:bodyPr lIns="0" rIns="0"/>
          <a:lstStyle>
            <a:lvl1pPr marL="119063" indent="-119063">
              <a:lnSpc>
                <a:spcPct val="110000"/>
              </a:lnSpc>
              <a:spcBef>
                <a:spcPts val="900"/>
              </a:spcBef>
              <a:tabLst/>
              <a:defRPr sz="1200">
                <a:solidFill>
                  <a:schemeClr val="bg1"/>
                </a:solidFill>
              </a:defRPr>
            </a:lvl1pPr>
            <a:lvl2pPr>
              <a:lnSpc>
                <a:spcPct val="110000"/>
              </a:lnSpc>
              <a:spcBef>
                <a:spcPts val="900"/>
              </a:spcBef>
              <a:defRPr sz="1100">
                <a:solidFill>
                  <a:schemeClr val="bg1"/>
                </a:solidFill>
              </a:defRPr>
            </a:lvl2pPr>
            <a:lvl3pPr>
              <a:lnSpc>
                <a:spcPct val="110000"/>
              </a:lnSpc>
              <a:spcBef>
                <a:spcPts val="900"/>
              </a:spcBef>
              <a:defRPr sz="1050">
                <a:solidFill>
                  <a:schemeClr val="bg1"/>
                </a:solidFill>
              </a:defRPr>
            </a:lvl3pPr>
            <a:lvl4pPr>
              <a:lnSpc>
                <a:spcPct val="110000"/>
              </a:lnSpc>
              <a:spcBef>
                <a:spcPts val="900"/>
              </a:spcBef>
              <a:defRPr sz="1050">
                <a:solidFill>
                  <a:schemeClr val="bg1"/>
                </a:solidFill>
              </a:defRPr>
            </a:lvl4pPr>
            <a:lvl5pPr>
              <a:lnSpc>
                <a:spcPct val="110000"/>
              </a:lnSpc>
              <a:spcBef>
                <a:spcPts val="900"/>
              </a:spcBef>
              <a:defRPr sz="1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61C7DF4-91CF-55B7-3AA7-65526726F524}"/>
              </a:ext>
            </a:extLst>
          </p:cNvPr>
          <p:cNvSpPr>
            <a:spLocks noGrp="1"/>
          </p:cNvSpPr>
          <p:nvPr>
            <p:ph type="dt" sz="half" idx="16"/>
          </p:nvPr>
        </p:nvSpPr>
        <p:spPr/>
        <p:txBody>
          <a:bodyPr/>
          <a:lstStyle/>
          <a:p>
            <a:fld id="{30169271-AB45-4F94-B977-1C39D03C236C}" type="datetime1">
              <a:rPr lang="en-US" smtClean="0"/>
              <a:t>10/1/2025</a:t>
            </a:fld>
            <a:endParaRPr lang="en-US"/>
          </a:p>
        </p:txBody>
      </p:sp>
      <p:sp>
        <p:nvSpPr>
          <p:cNvPr id="6" name="Footer Placeholder 5">
            <a:extLst>
              <a:ext uri="{FF2B5EF4-FFF2-40B4-BE49-F238E27FC236}">
                <a16:creationId xmlns:a16="http://schemas.microsoft.com/office/drawing/2014/main" id="{8C565DB8-BEAA-621B-BC19-2D34AB75BC98}"/>
              </a:ext>
            </a:extLst>
          </p:cNvPr>
          <p:cNvSpPr>
            <a:spLocks noGrp="1"/>
          </p:cNvSpPr>
          <p:nvPr>
            <p:ph type="ftr" sz="quarter" idx="17"/>
          </p:nvPr>
        </p:nvSpPr>
        <p:spPr/>
        <p:txBody>
          <a:bodyPr/>
          <a:lstStyle>
            <a:lvl1pPr>
              <a:defRPr>
                <a:solidFill>
                  <a:schemeClr val="bg1"/>
                </a:solidFill>
              </a:defRPr>
            </a:lvl1pPr>
          </a:lstStyle>
          <a:p>
            <a:endParaRPr lang="en-US"/>
          </a:p>
        </p:txBody>
      </p:sp>
      <p:sp>
        <p:nvSpPr>
          <p:cNvPr id="11" name="Slide Number Placeholder 10">
            <a:extLst>
              <a:ext uri="{FF2B5EF4-FFF2-40B4-BE49-F238E27FC236}">
                <a16:creationId xmlns:a16="http://schemas.microsoft.com/office/drawing/2014/main" id="{02598055-59DC-88A9-9B38-40423C55EF43}"/>
              </a:ext>
            </a:extLst>
          </p:cNvPr>
          <p:cNvSpPr>
            <a:spLocks noGrp="1"/>
          </p:cNvSpPr>
          <p:nvPr>
            <p:ph type="sldNum" sz="quarter" idx="18"/>
          </p:nvPr>
        </p:nvSpPr>
        <p:spPr/>
        <p:txBody>
          <a:bodyPr/>
          <a:lstStyle>
            <a:lvl1pPr>
              <a:defRPr>
                <a:solidFill>
                  <a:schemeClr val="bg1"/>
                </a:solidFill>
              </a:defRPr>
            </a:lvl1pPr>
          </a:lstStyle>
          <a:p>
            <a:pPr algn="r"/>
            <a:fld id="{DEC9D0C1-7FBA-40E3-98AB-77B8E8CCE3DF}" type="slidenum">
              <a:rPr lang="en-US" smtClean="0"/>
              <a:pPr algn="r"/>
              <a:t>‹#›</a:t>
            </a:fld>
            <a:endParaRPr lang="en-US"/>
          </a:p>
        </p:txBody>
      </p:sp>
      <p:sp>
        <p:nvSpPr>
          <p:cNvPr id="12" name="Copyright">
            <a:extLst>
              <a:ext uri="{FF2B5EF4-FFF2-40B4-BE49-F238E27FC236}">
                <a16:creationId xmlns:a16="http://schemas.microsoft.com/office/drawing/2014/main" id="{CF063994-F7E1-75A7-CEC3-515566728D32}"/>
              </a:ext>
            </a:extLst>
          </p:cNvPr>
          <p:cNvSpPr txBox="1"/>
          <p:nvPr userDrawn="1"/>
        </p:nvSpPr>
        <p:spPr>
          <a:xfrm>
            <a:off x="9871995" y="6583680"/>
            <a:ext cx="1710405" cy="92333"/>
          </a:xfrm>
          <a:prstGeom prst="rect">
            <a:avLst/>
          </a:prstGeom>
          <a:solidFill>
            <a:schemeClr val="tx1"/>
          </a:solidFill>
        </p:spPr>
        <p:txBody>
          <a:bodyPr wrap="none" lIns="0" tIns="0" rIns="0" bIns="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600" baseline="0">
                <a:solidFill>
                  <a:srgbClr val="BEBEBE"/>
                </a:solidFill>
                <a:latin typeface="Adobe Clean" panose="020B0503020404020204" pitchFamily="34" charset="0"/>
              </a:rPr>
              <a:t>© 2024 Adobe. All Rights Reserved. Adobe Confidential.</a:t>
            </a:r>
          </a:p>
        </p:txBody>
      </p:sp>
    </p:spTree>
    <p:extLst>
      <p:ext uri="{BB962C8B-B14F-4D97-AF65-F5344CB8AC3E}">
        <p14:creationId xmlns:p14="http://schemas.microsoft.com/office/powerpoint/2010/main" val="1128260844"/>
      </p:ext>
    </p:extLst>
  </p:cSld>
  <p:clrMapOvr>
    <a:masterClrMapping/>
  </p:clrMapOvr>
  <p:extLst>
    <p:ext uri="{DCECCB84-F9BA-43D5-87BE-67443E8EF086}">
      <p15:sldGuideLst xmlns:p15="http://schemas.microsoft.com/office/powerpoint/2012/main"/>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wo Columns - Image and Content Dark">
    <p:bg>
      <p:bgPr>
        <a:solidFill>
          <a:srgbClr val="000000"/>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61C88EF-1F16-59C4-60F1-8DC431E7074D}"/>
              </a:ext>
            </a:extLst>
          </p:cNvPr>
          <p:cNvSpPr>
            <a:spLocks noGrp="1"/>
          </p:cNvSpPr>
          <p:nvPr>
            <p:ph type="title"/>
          </p:nvPr>
        </p:nvSpPr>
        <p:spPr>
          <a:xfrm>
            <a:off x="609600" y="264085"/>
            <a:ext cx="10972800" cy="946389"/>
          </a:xfrm>
        </p:spPr>
        <p:txBody>
          <a:bodyPr lIns="0" rIns="0"/>
          <a:lstStyle>
            <a:lvl1pPr>
              <a:defRPr>
                <a:solidFill>
                  <a:schemeClr val="bg1"/>
                </a:solidFill>
              </a:defRPr>
            </a:lvl1pPr>
          </a:lstStyle>
          <a:p>
            <a:r>
              <a:rPr lang="en-US"/>
              <a:t>Click to edit Master title style</a:t>
            </a:r>
          </a:p>
        </p:txBody>
      </p:sp>
      <p:sp>
        <p:nvSpPr>
          <p:cNvPr id="5" name="Picture Placeholder 1">
            <a:extLst>
              <a:ext uri="{FF2B5EF4-FFF2-40B4-BE49-F238E27FC236}">
                <a16:creationId xmlns:a16="http://schemas.microsoft.com/office/drawing/2014/main" id="{44B0349E-3471-3051-A5B9-9681553EB991}"/>
              </a:ext>
            </a:extLst>
          </p:cNvPr>
          <p:cNvSpPr>
            <a:spLocks noGrp="1"/>
          </p:cNvSpPr>
          <p:nvPr>
            <p:ph type="pic" sz="quarter" idx="15"/>
          </p:nvPr>
        </p:nvSpPr>
        <p:spPr>
          <a:xfrm>
            <a:off x="609600" y="1335024"/>
            <a:ext cx="4937760" cy="2514600"/>
          </a:xfrm>
        </p:spPr>
        <p:txBody>
          <a:bodyPr/>
          <a:lstStyle>
            <a:lvl1pPr>
              <a:defRPr>
                <a:solidFill>
                  <a:schemeClr val="bg1"/>
                </a:solidFill>
              </a:defRPr>
            </a:lvl1pPr>
          </a:lstStyle>
          <a:p>
            <a:endParaRPr lang="en-US"/>
          </a:p>
        </p:txBody>
      </p:sp>
      <p:sp>
        <p:nvSpPr>
          <p:cNvPr id="3" name="Content Placeholder 1">
            <a:extLst>
              <a:ext uri="{FF2B5EF4-FFF2-40B4-BE49-F238E27FC236}">
                <a16:creationId xmlns:a16="http://schemas.microsoft.com/office/drawing/2014/main" id="{CE0A96FB-B9EB-8DE6-BE7F-8E9AFB7E338E}"/>
              </a:ext>
            </a:extLst>
          </p:cNvPr>
          <p:cNvSpPr>
            <a:spLocks noGrp="1"/>
          </p:cNvSpPr>
          <p:nvPr>
            <p:ph idx="1"/>
          </p:nvPr>
        </p:nvSpPr>
        <p:spPr>
          <a:xfrm>
            <a:off x="609600" y="4023360"/>
            <a:ext cx="4846320" cy="2286000"/>
          </a:xfrm>
        </p:spPr>
        <p:txBody>
          <a:bodyPr lIns="0" rIns="0"/>
          <a:lstStyle>
            <a:lvl1pPr>
              <a:lnSpc>
                <a:spcPct val="110000"/>
              </a:lnSpc>
              <a:spcBef>
                <a:spcPts val="1200"/>
              </a:spcBef>
              <a:defRPr>
                <a:solidFill>
                  <a:schemeClr val="bg1"/>
                </a:solidFill>
              </a:defRPr>
            </a:lvl1pPr>
            <a:lvl2pPr>
              <a:lnSpc>
                <a:spcPct val="110000"/>
              </a:lnSpc>
              <a:spcBef>
                <a:spcPts val="1200"/>
              </a:spcBef>
              <a:defRPr>
                <a:solidFill>
                  <a:schemeClr val="bg1"/>
                </a:solidFill>
              </a:defRPr>
            </a:lvl2pPr>
            <a:lvl3pPr>
              <a:lnSpc>
                <a:spcPct val="110000"/>
              </a:lnSpc>
              <a:spcBef>
                <a:spcPts val="1200"/>
              </a:spcBef>
              <a:defRPr>
                <a:solidFill>
                  <a:schemeClr val="bg1"/>
                </a:solidFill>
              </a:defRPr>
            </a:lvl3pPr>
            <a:lvl4pPr>
              <a:lnSpc>
                <a:spcPct val="110000"/>
              </a:lnSpc>
              <a:spcBef>
                <a:spcPts val="1200"/>
              </a:spcBef>
              <a:defRPr>
                <a:solidFill>
                  <a:schemeClr val="bg1"/>
                </a:solidFill>
              </a:defRPr>
            </a:lvl4pPr>
            <a:lvl5pPr>
              <a:lnSpc>
                <a:spcPct val="110000"/>
              </a:lnSpc>
              <a:spcBef>
                <a:spcPts val="1200"/>
              </a:spcBef>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Picture Placeholder 2">
            <a:extLst>
              <a:ext uri="{FF2B5EF4-FFF2-40B4-BE49-F238E27FC236}">
                <a16:creationId xmlns:a16="http://schemas.microsoft.com/office/drawing/2014/main" id="{3142B398-0C77-E84A-DD6A-3B9AC2D5E34E}"/>
              </a:ext>
            </a:extLst>
          </p:cNvPr>
          <p:cNvSpPr>
            <a:spLocks noGrp="1"/>
          </p:cNvSpPr>
          <p:nvPr>
            <p:ph type="pic" sz="quarter" idx="16"/>
          </p:nvPr>
        </p:nvSpPr>
        <p:spPr>
          <a:xfrm>
            <a:off x="6644640" y="1335024"/>
            <a:ext cx="4937760" cy="2514600"/>
          </a:xfrm>
        </p:spPr>
        <p:txBody>
          <a:bodyPr/>
          <a:lstStyle>
            <a:lvl1pPr>
              <a:defRPr>
                <a:solidFill>
                  <a:schemeClr val="bg1"/>
                </a:solidFill>
              </a:defRPr>
            </a:lvl1pPr>
          </a:lstStyle>
          <a:p>
            <a:endParaRPr lang="en-US"/>
          </a:p>
        </p:txBody>
      </p:sp>
      <p:sp>
        <p:nvSpPr>
          <p:cNvPr id="2" name="Content Placeholder 2">
            <a:extLst>
              <a:ext uri="{FF2B5EF4-FFF2-40B4-BE49-F238E27FC236}">
                <a16:creationId xmlns:a16="http://schemas.microsoft.com/office/drawing/2014/main" id="{3E2CAF97-6BD0-1BB9-D026-84213B160DB4}"/>
              </a:ext>
            </a:extLst>
          </p:cNvPr>
          <p:cNvSpPr>
            <a:spLocks noGrp="1"/>
          </p:cNvSpPr>
          <p:nvPr>
            <p:ph idx="13"/>
          </p:nvPr>
        </p:nvSpPr>
        <p:spPr>
          <a:xfrm>
            <a:off x="6644640" y="4023360"/>
            <a:ext cx="4846320" cy="2286000"/>
          </a:xfrm>
        </p:spPr>
        <p:txBody>
          <a:bodyPr lIns="0" rIns="0"/>
          <a:lstStyle>
            <a:lvl1pPr>
              <a:lnSpc>
                <a:spcPct val="110000"/>
              </a:lnSpc>
              <a:spcBef>
                <a:spcPts val="1200"/>
              </a:spcBef>
              <a:defRPr>
                <a:solidFill>
                  <a:schemeClr val="bg1"/>
                </a:solidFill>
              </a:defRPr>
            </a:lvl1pPr>
            <a:lvl2pPr>
              <a:lnSpc>
                <a:spcPct val="110000"/>
              </a:lnSpc>
              <a:spcBef>
                <a:spcPts val="1200"/>
              </a:spcBef>
              <a:defRPr>
                <a:solidFill>
                  <a:schemeClr val="bg1"/>
                </a:solidFill>
              </a:defRPr>
            </a:lvl2pPr>
            <a:lvl3pPr>
              <a:lnSpc>
                <a:spcPct val="110000"/>
              </a:lnSpc>
              <a:spcBef>
                <a:spcPts val="1200"/>
              </a:spcBef>
              <a:defRPr>
                <a:solidFill>
                  <a:schemeClr val="bg1"/>
                </a:solidFill>
              </a:defRPr>
            </a:lvl3pPr>
            <a:lvl4pPr>
              <a:lnSpc>
                <a:spcPct val="110000"/>
              </a:lnSpc>
              <a:spcBef>
                <a:spcPts val="1200"/>
              </a:spcBef>
              <a:defRPr>
                <a:solidFill>
                  <a:schemeClr val="bg1"/>
                </a:solidFill>
              </a:defRPr>
            </a:lvl4pPr>
            <a:lvl5pPr>
              <a:lnSpc>
                <a:spcPct val="110000"/>
              </a:lnSpc>
              <a:spcBef>
                <a:spcPts val="1200"/>
              </a:spcBef>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8">
            <a:extLst>
              <a:ext uri="{FF2B5EF4-FFF2-40B4-BE49-F238E27FC236}">
                <a16:creationId xmlns:a16="http://schemas.microsoft.com/office/drawing/2014/main" id="{06E773C5-DC8F-B04C-E4BB-8999DF0AA14C}"/>
              </a:ext>
            </a:extLst>
          </p:cNvPr>
          <p:cNvSpPr>
            <a:spLocks noGrp="1"/>
          </p:cNvSpPr>
          <p:nvPr>
            <p:ph type="ftr" sz="quarter" idx="11"/>
          </p:nvPr>
        </p:nvSpPr>
        <p:spPr/>
        <p:txBody>
          <a:bodyPr/>
          <a:lstStyle>
            <a:lvl1pPr>
              <a:defRPr>
                <a:solidFill>
                  <a:srgbClr val="BEBEBE"/>
                </a:solidFill>
              </a:defRPr>
            </a:lvl1pPr>
          </a:lstStyle>
          <a:p>
            <a:endParaRPr lang="en-US"/>
          </a:p>
        </p:txBody>
      </p:sp>
      <p:sp>
        <p:nvSpPr>
          <p:cNvPr id="4" name="Copyright">
            <a:extLst>
              <a:ext uri="{FF2B5EF4-FFF2-40B4-BE49-F238E27FC236}">
                <a16:creationId xmlns:a16="http://schemas.microsoft.com/office/drawing/2014/main" id="{43891E34-A609-5686-FA54-E3A637570182}"/>
              </a:ext>
            </a:extLst>
          </p:cNvPr>
          <p:cNvSpPr txBox="1"/>
          <p:nvPr userDrawn="1"/>
        </p:nvSpPr>
        <p:spPr>
          <a:xfrm>
            <a:off x="9871995" y="6583680"/>
            <a:ext cx="1710405" cy="92333"/>
          </a:xfrm>
          <a:prstGeom prst="rect">
            <a:avLst/>
          </a:prstGeom>
          <a:solidFill>
            <a:schemeClr val="tx1"/>
          </a:solidFill>
        </p:spPr>
        <p:txBody>
          <a:bodyPr wrap="none" lIns="0" tIns="0" rIns="0" bIns="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600" baseline="0">
                <a:solidFill>
                  <a:srgbClr val="BEBEBE"/>
                </a:solidFill>
                <a:latin typeface="Adobe Clean" panose="020B0503020404020204" pitchFamily="34" charset="0"/>
              </a:rPr>
              <a:t>© 2024 Adobe. All Rights Reserved. Adobe Confidential.</a:t>
            </a:r>
          </a:p>
        </p:txBody>
      </p:sp>
      <p:sp>
        <p:nvSpPr>
          <p:cNvPr id="10" name="Slide Number Placeholder 9">
            <a:extLst>
              <a:ext uri="{FF2B5EF4-FFF2-40B4-BE49-F238E27FC236}">
                <a16:creationId xmlns:a16="http://schemas.microsoft.com/office/drawing/2014/main" id="{4AB0C947-85B1-6F73-8F85-916BD597533B}"/>
              </a:ext>
            </a:extLst>
          </p:cNvPr>
          <p:cNvSpPr>
            <a:spLocks noGrp="1"/>
          </p:cNvSpPr>
          <p:nvPr>
            <p:ph type="sldNum" sz="quarter" idx="12"/>
          </p:nvPr>
        </p:nvSpPr>
        <p:spPr/>
        <p:txBody>
          <a:bodyPr/>
          <a:lstStyle>
            <a:lvl1pPr>
              <a:defRPr>
                <a:solidFill>
                  <a:srgbClr val="BEBEBE"/>
                </a:solidFill>
              </a:defRPr>
            </a:lvl1pPr>
          </a:lstStyle>
          <a:p>
            <a:pPr algn="r"/>
            <a:fld id="{DEC9D0C1-7FBA-40E3-98AB-77B8E8CCE3DF}" type="slidenum">
              <a:rPr lang="en-US" smtClean="0"/>
              <a:pPr algn="r"/>
              <a:t>‹#›</a:t>
            </a:fld>
            <a:endParaRPr lang="en-US"/>
          </a:p>
        </p:txBody>
      </p:sp>
      <p:sp>
        <p:nvSpPr>
          <p:cNvPr id="8" name="Date Placeholder 7">
            <a:extLst>
              <a:ext uri="{FF2B5EF4-FFF2-40B4-BE49-F238E27FC236}">
                <a16:creationId xmlns:a16="http://schemas.microsoft.com/office/drawing/2014/main" id="{318E7064-6C65-CE7F-C31F-A4F12EC5D7B1}"/>
              </a:ext>
            </a:extLst>
          </p:cNvPr>
          <p:cNvSpPr>
            <a:spLocks noGrp="1"/>
          </p:cNvSpPr>
          <p:nvPr>
            <p:ph type="dt" sz="half" idx="10"/>
          </p:nvPr>
        </p:nvSpPr>
        <p:spPr/>
        <p:txBody>
          <a:bodyPr/>
          <a:lstStyle/>
          <a:p>
            <a:fld id="{DB542838-4B53-45A2-8F31-57E1B224FDC6}" type="datetime1">
              <a:rPr lang="en-US" smtClean="0"/>
              <a:t>10/1/2025</a:t>
            </a:fld>
            <a:endParaRPr lang="en-US"/>
          </a:p>
        </p:txBody>
      </p:sp>
    </p:spTree>
    <p:extLst>
      <p:ext uri="{BB962C8B-B14F-4D97-AF65-F5344CB8AC3E}">
        <p14:creationId xmlns:p14="http://schemas.microsoft.com/office/powerpoint/2010/main" val="701751849"/>
      </p:ext>
    </p:extLst>
  </p:cSld>
  <p:clrMapOvr>
    <a:masterClrMapping/>
  </p:clrMapOvr>
  <p:extLst>
    <p:ext uri="{DCECCB84-F9BA-43D5-87BE-67443E8EF086}">
      <p15:sldGuideLst xmlns:p15="http://schemas.microsoft.com/office/powerpoint/2012/main"/>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hree Columns - Image and Content Dark">
    <p:bg>
      <p:bgPr>
        <a:solidFill>
          <a:srgbClr val="000000"/>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61C88EF-1F16-59C4-60F1-8DC431E7074D}"/>
              </a:ext>
            </a:extLst>
          </p:cNvPr>
          <p:cNvSpPr>
            <a:spLocks noGrp="1"/>
          </p:cNvSpPr>
          <p:nvPr>
            <p:ph type="title"/>
          </p:nvPr>
        </p:nvSpPr>
        <p:spPr>
          <a:xfrm>
            <a:off x="609600" y="264085"/>
            <a:ext cx="10972800" cy="946389"/>
          </a:xfrm>
        </p:spPr>
        <p:txBody>
          <a:bodyPr lIns="0" rIns="0"/>
          <a:lstStyle>
            <a:lvl1pPr>
              <a:defRPr>
                <a:solidFill>
                  <a:schemeClr val="bg1"/>
                </a:solidFill>
              </a:defRPr>
            </a:lvl1pPr>
          </a:lstStyle>
          <a:p>
            <a:r>
              <a:rPr lang="en-US"/>
              <a:t>Click to edit Master title style</a:t>
            </a:r>
          </a:p>
        </p:txBody>
      </p:sp>
      <p:sp>
        <p:nvSpPr>
          <p:cNvPr id="3" name="Content Placeholder 1">
            <a:extLst>
              <a:ext uri="{FF2B5EF4-FFF2-40B4-BE49-F238E27FC236}">
                <a16:creationId xmlns:a16="http://schemas.microsoft.com/office/drawing/2014/main" id="{CE0A96FB-B9EB-8DE6-BE7F-8E9AFB7E338E}"/>
              </a:ext>
            </a:extLst>
          </p:cNvPr>
          <p:cNvSpPr>
            <a:spLocks noGrp="1"/>
          </p:cNvSpPr>
          <p:nvPr>
            <p:ph idx="1"/>
          </p:nvPr>
        </p:nvSpPr>
        <p:spPr>
          <a:xfrm>
            <a:off x="609600" y="4040372"/>
            <a:ext cx="3200400" cy="2286575"/>
          </a:xfrm>
        </p:spPr>
        <p:txBody>
          <a:bodyPr lIns="0" rIns="0"/>
          <a:lstStyle>
            <a:lvl1pPr>
              <a:lnSpc>
                <a:spcPct val="110000"/>
              </a:lnSpc>
              <a:spcBef>
                <a:spcPts val="1200"/>
              </a:spcBef>
              <a:defRPr sz="1600">
                <a:solidFill>
                  <a:schemeClr val="bg1"/>
                </a:solidFill>
              </a:defRPr>
            </a:lvl1pPr>
            <a:lvl2pPr>
              <a:lnSpc>
                <a:spcPct val="110000"/>
              </a:lnSpc>
              <a:spcBef>
                <a:spcPts val="1200"/>
              </a:spcBef>
              <a:defRPr sz="1400">
                <a:solidFill>
                  <a:schemeClr val="bg1"/>
                </a:solidFill>
              </a:defRPr>
            </a:lvl2pPr>
            <a:lvl3pPr>
              <a:lnSpc>
                <a:spcPct val="110000"/>
              </a:lnSpc>
              <a:spcBef>
                <a:spcPts val="1200"/>
              </a:spcBef>
              <a:defRPr sz="1200">
                <a:solidFill>
                  <a:schemeClr val="bg1"/>
                </a:solidFill>
              </a:defRPr>
            </a:lvl3pPr>
            <a:lvl4pPr>
              <a:lnSpc>
                <a:spcPct val="110000"/>
              </a:lnSpc>
              <a:spcBef>
                <a:spcPts val="1200"/>
              </a:spcBef>
              <a:defRPr sz="1200">
                <a:solidFill>
                  <a:schemeClr val="bg1"/>
                </a:solidFill>
              </a:defRPr>
            </a:lvl4pPr>
            <a:lvl5pPr>
              <a:lnSpc>
                <a:spcPct val="110000"/>
              </a:lnSpc>
              <a:spcBef>
                <a:spcPts val="1200"/>
              </a:spcBef>
              <a:defRPr sz="11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Picture Placeholder 1">
            <a:extLst>
              <a:ext uri="{FF2B5EF4-FFF2-40B4-BE49-F238E27FC236}">
                <a16:creationId xmlns:a16="http://schemas.microsoft.com/office/drawing/2014/main" id="{F7FA6101-2BCD-3F7A-5BFE-9C338D8F8C01}"/>
              </a:ext>
            </a:extLst>
          </p:cNvPr>
          <p:cNvSpPr>
            <a:spLocks noGrp="1"/>
          </p:cNvSpPr>
          <p:nvPr>
            <p:ph type="pic" sz="quarter" idx="15"/>
          </p:nvPr>
        </p:nvSpPr>
        <p:spPr>
          <a:xfrm>
            <a:off x="609600" y="1335024"/>
            <a:ext cx="3255264" cy="2514600"/>
          </a:xfrm>
        </p:spPr>
        <p:txBody>
          <a:bodyPr/>
          <a:lstStyle>
            <a:lvl1pPr>
              <a:defRPr>
                <a:solidFill>
                  <a:schemeClr val="bg1"/>
                </a:solidFill>
              </a:defRPr>
            </a:lvl1pPr>
          </a:lstStyle>
          <a:p>
            <a:endParaRPr lang="en-US"/>
          </a:p>
        </p:txBody>
      </p:sp>
      <p:sp>
        <p:nvSpPr>
          <p:cNvPr id="2" name="Content Placeholder 2">
            <a:extLst>
              <a:ext uri="{FF2B5EF4-FFF2-40B4-BE49-F238E27FC236}">
                <a16:creationId xmlns:a16="http://schemas.microsoft.com/office/drawing/2014/main" id="{3E2CAF97-6BD0-1BB9-D026-84213B160DB4}"/>
              </a:ext>
            </a:extLst>
          </p:cNvPr>
          <p:cNvSpPr>
            <a:spLocks noGrp="1"/>
          </p:cNvSpPr>
          <p:nvPr>
            <p:ph idx="13"/>
          </p:nvPr>
        </p:nvSpPr>
        <p:spPr>
          <a:xfrm>
            <a:off x="4468368" y="4040372"/>
            <a:ext cx="3200400" cy="2286575"/>
          </a:xfrm>
        </p:spPr>
        <p:txBody>
          <a:bodyPr lIns="0" rIns="0"/>
          <a:lstStyle>
            <a:lvl1pPr>
              <a:lnSpc>
                <a:spcPct val="110000"/>
              </a:lnSpc>
              <a:spcBef>
                <a:spcPts val="1200"/>
              </a:spcBef>
              <a:defRPr sz="1600">
                <a:solidFill>
                  <a:schemeClr val="bg1"/>
                </a:solidFill>
              </a:defRPr>
            </a:lvl1pPr>
            <a:lvl2pPr>
              <a:lnSpc>
                <a:spcPct val="110000"/>
              </a:lnSpc>
              <a:spcBef>
                <a:spcPts val="1200"/>
              </a:spcBef>
              <a:defRPr sz="1400">
                <a:solidFill>
                  <a:schemeClr val="bg1"/>
                </a:solidFill>
              </a:defRPr>
            </a:lvl2pPr>
            <a:lvl3pPr>
              <a:lnSpc>
                <a:spcPct val="110000"/>
              </a:lnSpc>
              <a:spcBef>
                <a:spcPts val="1200"/>
              </a:spcBef>
              <a:defRPr sz="1200">
                <a:solidFill>
                  <a:schemeClr val="bg1"/>
                </a:solidFill>
              </a:defRPr>
            </a:lvl3pPr>
            <a:lvl4pPr>
              <a:lnSpc>
                <a:spcPct val="110000"/>
              </a:lnSpc>
              <a:spcBef>
                <a:spcPts val="1200"/>
              </a:spcBef>
              <a:defRPr sz="1200">
                <a:solidFill>
                  <a:schemeClr val="bg1"/>
                </a:solidFill>
              </a:defRPr>
            </a:lvl4pPr>
            <a:lvl5pPr>
              <a:lnSpc>
                <a:spcPct val="110000"/>
              </a:lnSpc>
              <a:spcBef>
                <a:spcPts val="1200"/>
              </a:spcBef>
              <a:defRPr sz="11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Picture Placeholder 2">
            <a:extLst>
              <a:ext uri="{FF2B5EF4-FFF2-40B4-BE49-F238E27FC236}">
                <a16:creationId xmlns:a16="http://schemas.microsoft.com/office/drawing/2014/main" id="{1F35FB27-0B90-CA7E-FF2E-695B6A9CA1A7}"/>
              </a:ext>
            </a:extLst>
          </p:cNvPr>
          <p:cNvSpPr>
            <a:spLocks noGrp="1"/>
          </p:cNvSpPr>
          <p:nvPr>
            <p:ph type="pic" sz="quarter" idx="16"/>
          </p:nvPr>
        </p:nvSpPr>
        <p:spPr>
          <a:xfrm>
            <a:off x="4468368" y="1335024"/>
            <a:ext cx="3255264" cy="2514600"/>
          </a:xfrm>
        </p:spPr>
        <p:txBody>
          <a:bodyPr/>
          <a:lstStyle>
            <a:lvl1pPr>
              <a:defRPr>
                <a:solidFill>
                  <a:schemeClr val="bg1"/>
                </a:solidFill>
              </a:defRPr>
            </a:lvl1pPr>
          </a:lstStyle>
          <a:p>
            <a:endParaRPr lang="en-US"/>
          </a:p>
        </p:txBody>
      </p:sp>
      <p:sp>
        <p:nvSpPr>
          <p:cNvPr id="5" name="Content Placeholder 3">
            <a:extLst>
              <a:ext uri="{FF2B5EF4-FFF2-40B4-BE49-F238E27FC236}">
                <a16:creationId xmlns:a16="http://schemas.microsoft.com/office/drawing/2014/main" id="{F675479F-3CBB-5D2A-4512-AE1310D8851A}"/>
              </a:ext>
            </a:extLst>
          </p:cNvPr>
          <p:cNvSpPr>
            <a:spLocks noGrp="1"/>
          </p:cNvSpPr>
          <p:nvPr>
            <p:ph idx="14"/>
          </p:nvPr>
        </p:nvSpPr>
        <p:spPr>
          <a:xfrm>
            <a:off x="8327136" y="4040372"/>
            <a:ext cx="3200400" cy="2286575"/>
          </a:xfrm>
        </p:spPr>
        <p:txBody>
          <a:bodyPr lIns="0" rIns="0"/>
          <a:lstStyle>
            <a:lvl1pPr>
              <a:lnSpc>
                <a:spcPct val="110000"/>
              </a:lnSpc>
              <a:spcBef>
                <a:spcPts val="1200"/>
              </a:spcBef>
              <a:defRPr sz="1600">
                <a:solidFill>
                  <a:schemeClr val="bg1"/>
                </a:solidFill>
              </a:defRPr>
            </a:lvl1pPr>
            <a:lvl2pPr>
              <a:lnSpc>
                <a:spcPct val="110000"/>
              </a:lnSpc>
              <a:spcBef>
                <a:spcPts val="1200"/>
              </a:spcBef>
              <a:defRPr sz="1400">
                <a:solidFill>
                  <a:schemeClr val="bg1"/>
                </a:solidFill>
              </a:defRPr>
            </a:lvl2pPr>
            <a:lvl3pPr>
              <a:lnSpc>
                <a:spcPct val="110000"/>
              </a:lnSpc>
              <a:spcBef>
                <a:spcPts val="1200"/>
              </a:spcBef>
              <a:defRPr sz="1200">
                <a:solidFill>
                  <a:schemeClr val="bg1"/>
                </a:solidFill>
              </a:defRPr>
            </a:lvl3pPr>
            <a:lvl4pPr>
              <a:lnSpc>
                <a:spcPct val="110000"/>
              </a:lnSpc>
              <a:spcBef>
                <a:spcPts val="1200"/>
              </a:spcBef>
              <a:defRPr sz="1200">
                <a:solidFill>
                  <a:schemeClr val="bg1"/>
                </a:solidFill>
              </a:defRPr>
            </a:lvl4pPr>
            <a:lvl5pPr>
              <a:lnSpc>
                <a:spcPct val="110000"/>
              </a:lnSpc>
              <a:spcBef>
                <a:spcPts val="1200"/>
              </a:spcBef>
              <a:defRPr sz="11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Picture Placeholder 3">
            <a:extLst>
              <a:ext uri="{FF2B5EF4-FFF2-40B4-BE49-F238E27FC236}">
                <a16:creationId xmlns:a16="http://schemas.microsoft.com/office/drawing/2014/main" id="{D7A90959-8D39-E413-9AB9-75B5F74E177A}"/>
              </a:ext>
            </a:extLst>
          </p:cNvPr>
          <p:cNvSpPr>
            <a:spLocks noGrp="1"/>
          </p:cNvSpPr>
          <p:nvPr>
            <p:ph type="pic" sz="quarter" idx="17"/>
          </p:nvPr>
        </p:nvSpPr>
        <p:spPr>
          <a:xfrm>
            <a:off x="8327136" y="1335024"/>
            <a:ext cx="3255264" cy="2514600"/>
          </a:xfrm>
        </p:spPr>
        <p:txBody>
          <a:bodyPr/>
          <a:lstStyle>
            <a:lvl1pPr>
              <a:defRPr>
                <a:solidFill>
                  <a:schemeClr val="bg1"/>
                </a:solidFill>
              </a:defRPr>
            </a:lvl1pPr>
          </a:lstStyle>
          <a:p>
            <a:endParaRPr lang="en-US"/>
          </a:p>
        </p:txBody>
      </p:sp>
      <p:sp>
        <p:nvSpPr>
          <p:cNvPr id="9" name="Footer Placeholder 8">
            <a:extLst>
              <a:ext uri="{FF2B5EF4-FFF2-40B4-BE49-F238E27FC236}">
                <a16:creationId xmlns:a16="http://schemas.microsoft.com/office/drawing/2014/main" id="{06E773C5-DC8F-B04C-E4BB-8999DF0AA14C}"/>
              </a:ext>
            </a:extLst>
          </p:cNvPr>
          <p:cNvSpPr>
            <a:spLocks noGrp="1"/>
          </p:cNvSpPr>
          <p:nvPr>
            <p:ph type="ftr" sz="quarter" idx="11"/>
          </p:nvPr>
        </p:nvSpPr>
        <p:spPr/>
        <p:txBody>
          <a:bodyPr/>
          <a:lstStyle>
            <a:lvl1pPr>
              <a:defRPr>
                <a:solidFill>
                  <a:srgbClr val="BEBEBE"/>
                </a:solidFill>
              </a:defRPr>
            </a:lvl1pPr>
          </a:lstStyle>
          <a:p>
            <a:endParaRPr lang="en-US"/>
          </a:p>
        </p:txBody>
      </p:sp>
      <p:sp>
        <p:nvSpPr>
          <p:cNvPr id="4" name="Copyright">
            <a:extLst>
              <a:ext uri="{FF2B5EF4-FFF2-40B4-BE49-F238E27FC236}">
                <a16:creationId xmlns:a16="http://schemas.microsoft.com/office/drawing/2014/main" id="{43891E34-A609-5686-FA54-E3A637570182}"/>
              </a:ext>
            </a:extLst>
          </p:cNvPr>
          <p:cNvSpPr txBox="1"/>
          <p:nvPr userDrawn="1"/>
        </p:nvSpPr>
        <p:spPr>
          <a:xfrm>
            <a:off x="9871995" y="6583680"/>
            <a:ext cx="1710405" cy="92333"/>
          </a:xfrm>
          <a:prstGeom prst="rect">
            <a:avLst/>
          </a:prstGeom>
          <a:solidFill>
            <a:schemeClr val="tx1"/>
          </a:solidFill>
        </p:spPr>
        <p:txBody>
          <a:bodyPr wrap="none" lIns="0" tIns="0" rIns="0" bIns="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600" baseline="0">
                <a:solidFill>
                  <a:srgbClr val="BEBEBE"/>
                </a:solidFill>
                <a:latin typeface="Adobe Clean" panose="020B0503020404020204" pitchFamily="34" charset="0"/>
              </a:rPr>
              <a:t>© 2024 Adobe. All Rights Reserved. Adobe Confidential.</a:t>
            </a:r>
          </a:p>
        </p:txBody>
      </p:sp>
      <p:sp>
        <p:nvSpPr>
          <p:cNvPr id="10" name="Slide Number Placeholder 9">
            <a:extLst>
              <a:ext uri="{FF2B5EF4-FFF2-40B4-BE49-F238E27FC236}">
                <a16:creationId xmlns:a16="http://schemas.microsoft.com/office/drawing/2014/main" id="{4AB0C947-85B1-6F73-8F85-916BD597533B}"/>
              </a:ext>
            </a:extLst>
          </p:cNvPr>
          <p:cNvSpPr>
            <a:spLocks noGrp="1"/>
          </p:cNvSpPr>
          <p:nvPr>
            <p:ph type="sldNum" sz="quarter" idx="12"/>
          </p:nvPr>
        </p:nvSpPr>
        <p:spPr/>
        <p:txBody>
          <a:bodyPr/>
          <a:lstStyle>
            <a:lvl1pPr>
              <a:defRPr>
                <a:solidFill>
                  <a:srgbClr val="BEBEBE"/>
                </a:solidFill>
              </a:defRPr>
            </a:lvl1pPr>
          </a:lstStyle>
          <a:p>
            <a:pPr algn="r"/>
            <a:fld id="{DEC9D0C1-7FBA-40E3-98AB-77B8E8CCE3DF}" type="slidenum">
              <a:rPr lang="en-US" smtClean="0"/>
              <a:pPr algn="r"/>
              <a:t>‹#›</a:t>
            </a:fld>
            <a:endParaRPr lang="en-US"/>
          </a:p>
        </p:txBody>
      </p:sp>
      <p:sp>
        <p:nvSpPr>
          <p:cNvPr id="8" name="Date Placeholder 7">
            <a:extLst>
              <a:ext uri="{FF2B5EF4-FFF2-40B4-BE49-F238E27FC236}">
                <a16:creationId xmlns:a16="http://schemas.microsoft.com/office/drawing/2014/main" id="{318E7064-6C65-CE7F-C31F-A4F12EC5D7B1}"/>
              </a:ext>
            </a:extLst>
          </p:cNvPr>
          <p:cNvSpPr>
            <a:spLocks noGrp="1"/>
          </p:cNvSpPr>
          <p:nvPr>
            <p:ph type="dt" sz="half" idx="10"/>
          </p:nvPr>
        </p:nvSpPr>
        <p:spPr/>
        <p:txBody>
          <a:bodyPr/>
          <a:lstStyle/>
          <a:p>
            <a:fld id="{DB542838-4B53-45A2-8F31-57E1B224FDC6}" type="datetime1">
              <a:rPr lang="en-US" smtClean="0"/>
              <a:t>10/1/2025</a:t>
            </a:fld>
            <a:endParaRPr lang="en-US"/>
          </a:p>
        </p:txBody>
      </p:sp>
    </p:spTree>
    <p:extLst>
      <p:ext uri="{BB962C8B-B14F-4D97-AF65-F5344CB8AC3E}">
        <p14:creationId xmlns:p14="http://schemas.microsoft.com/office/powerpoint/2010/main" val="2402556995"/>
      </p:ext>
    </p:extLst>
  </p:cSld>
  <p:clrMapOvr>
    <a:masterClrMapping/>
  </p:clrMapOvr>
  <p:extLst>
    <p:ext uri="{DCECCB84-F9BA-43D5-87BE-67443E8EF086}">
      <p15:sldGuideLst xmlns:p15="http://schemas.microsoft.com/office/powerpoint/2012/main"/>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Four Columns - Image and Content Dark">
    <p:bg>
      <p:bgPr>
        <a:solidFill>
          <a:schemeClr val="tx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61C88EF-1F16-59C4-60F1-8DC431E7074D}"/>
              </a:ext>
            </a:extLst>
          </p:cNvPr>
          <p:cNvSpPr>
            <a:spLocks noGrp="1"/>
          </p:cNvSpPr>
          <p:nvPr>
            <p:ph type="title"/>
          </p:nvPr>
        </p:nvSpPr>
        <p:spPr>
          <a:xfrm>
            <a:off x="609600" y="264085"/>
            <a:ext cx="10972800" cy="946389"/>
          </a:xfrm>
        </p:spPr>
        <p:txBody>
          <a:bodyPr lIns="0" rIns="0"/>
          <a:lstStyle>
            <a:lvl1pPr>
              <a:defRPr>
                <a:solidFill>
                  <a:schemeClr val="bg1"/>
                </a:solidFill>
              </a:defRPr>
            </a:lvl1pPr>
          </a:lstStyle>
          <a:p>
            <a:r>
              <a:rPr lang="en-US"/>
              <a:t>Click to edit Master title style</a:t>
            </a:r>
          </a:p>
        </p:txBody>
      </p:sp>
      <p:sp>
        <p:nvSpPr>
          <p:cNvPr id="3" name="Content Placeholder 1">
            <a:extLst>
              <a:ext uri="{FF2B5EF4-FFF2-40B4-BE49-F238E27FC236}">
                <a16:creationId xmlns:a16="http://schemas.microsoft.com/office/drawing/2014/main" id="{CE0A96FB-B9EB-8DE6-BE7F-8E9AFB7E338E}"/>
              </a:ext>
            </a:extLst>
          </p:cNvPr>
          <p:cNvSpPr>
            <a:spLocks noGrp="1"/>
          </p:cNvSpPr>
          <p:nvPr>
            <p:ph idx="1"/>
          </p:nvPr>
        </p:nvSpPr>
        <p:spPr>
          <a:xfrm>
            <a:off x="612648" y="4023360"/>
            <a:ext cx="2194560" cy="2286000"/>
          </a:xfrm>
        </p:spPr>
        <p:txBody>
          <a:bodyPr lIns="0" rIns="0"/>
          <a:lstStyle>
            <a:lvl1pPr>
              <a:lnSpc>
                <a:spcPct val="110000"/>
              </a:lnSpc>
              <a:spcBef>
                <a:spcPts val="900"/>
              </a:spcBef>
              <a:defRPr sz="1400">
                <a:solidFill>
                  <a:schemeClr val="bg1"/>
                </a:solidFill>
              </a:defRPr>
            </a:lvl1pPr>
            <a:lvl2pPr>
              <a:lnSpc>
                <a:spcPct val="110000"/>
              </a:lnSpc>
              <a:spcBef>
                <a:spcPts val="900"/>
              </a:spcBef>
              <a:defRPr sz="1200">
                <a:solidFill>
                  <a:schemeClr val="bg1"/>
                </a:solidFill>
              </a:defRPr>
            </a:lvl2pPr>
            <a:lvl3pPr>
              <a:lnSpc>
                <a:spcPct val="110000"/>
              </a:lnSpc>
              <a:spcBef>
                <a:spcPts val="900"/>
              </a:spcBef>
              <a:defRPr sz="1100">
                <a:solidFill>
                  <a:schemeClr val="bg1"/>
                </a:solidFill>
              </a:defRPr>
            </a:lvl3pPr>
            <a:lvl4pPr>
              <a:lnSpc>
                <a:spcPct val="110000"/>
              </a:lnSpc>
              <a:spcBef>
                <a:spcPts val="900"/>
              </a:spcBef>
              <a:defRPr sz="1100">
                <a:solidFill>
                  <a:schemeClr val="bg1"/>
                </a:solidFill>
              </a:defRPr>
            </a:lvl4pPr>
            <a:lvl5pPr>
              <a:lnSpc>
                <a:spcPct val="110000"/>
              </a:lnSpc>
              <a:spcBef>
                <a:spcPts val="900"/>
              </a:spcBef>
              <a:defRPr sz="105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Picture Placeholder 1">
            <a:extLst>
              <a:ext uri="{FF2B5EF4-FFF2-40B4-BE49-F238E27FC236}">
                <a16:creationId xmlns:a16="http://schemas.microsoft.com/office/drawing/2014/main" id="{03CDAFF7-00B3-41F0-A68E-7CC251F1A7B3}"/>
              </a:ext>
            </a:extLst>
          </p:cNvPr>
          <p:cNvSpPr>
            <a:spLocks noGrp="1"/>
          </p:cNvSpPr>
          <p:nvPr>
            <p:ph type="pic" sz="quarter" idx="15"/>
          </p:nvPr>
        </p:nvSpPr>
        <p:spPr>
          <a:xfrm>
            <a:off x="609600" y="1335024"/>
            <a:ext cx="2240280" cy="2505456"/>
          </a:xfrm>
        </p:spPr>
        <p:txBody>
          <a:bodyPr/>
          <a:lstStyle>
            <a:lvl1pPr>
              <a:defRPr>
                <a:solidFill>
                  <a:schemeClr val="bg1"/>
                </a:solidFill>
              </a:defRPr>
            </a:lvl1pPr>
          </a:lstStyle>
          <a:p>
            <a:endParaRPr lang="en-US"/>
          </a:p>
        </p:txBody>
      </p:sp>
      <p:sp>
        <p:nvSpPr>
          <p:cNvPr id="2" name="Content Placeholder 2">
            <a:extLst>
              <a:ext uri="{FF2B5EF4-FFF2-40B4-BE49-F238E27FC236}">
                <a16:creationId xmlns:a16="http://schemas.microsoft.com/office/drawing/2014/main" id="{3E2CAF97-6BD0-1BB9-D026-84213B160DB4}"/>
              </a:ext>
            </a:extLst>
          </p:cNvPr>
          <p:cNvSpPr>
            <a:spLocks noGrp="1"/>
          </p:cNvSpPr>
          <p:nvPr>
            <p:ph idx="13"/>
          </p:nvPr>
        </p:nvSpPr>
        <p:spPr>
          <a:xfrm>
            <a:off x="3522472" y="4023360"/>
            <a:ext cx="2194560" cy="2286000"/>
          </a:xfrm>
        </p:spPr>
        <p:txBody>
          <a:bodyPr lIns="0" rIns="0"/>
          <a:lstStyle>
            <a:lvl1pPr>
              <a:lnSpc>
                <a:spcPct val="110000"/>
              </a:lnSpc>
              <a:spcBef>
                <a:spcPts val="900"/>
              </a:spcBef>
              <a:defRPr sz="1400">
                <a:solidFill>
                  <a:schemeClr val="bg1"/>
                </a:solidFill>
              </a:defRPr>
            </a:lvl1pPr>
            <a:lvl2pPr>
              <a:lnSpc>
                <a:spcPct val="110000"/>
              </a:lnSpc>
              <a:spcBef>
                <a:spcPts val="900"/>
              </a:spcBef>
              <a:defRPr sz="1200">
                <a:solidFill>
                  <a:schemeClr val="bg1"/>
                </a:solidFill>
              </a:defRPr>
            </a:lvl2pPr>
            <a:lvl3pPr>
              <a:lnSpc>
                <a:spcPct val="110000"/>
              </a:lnSpc>
              <a:spcBef>
                <a:spcPts val="900"/>
              </a:spcBef>
              <a:defRPr sz="1100">
                <a:solidFill>
                  <a:schemeClr val="bg1"/>
                </a:solidFill>
              </a:defRPr>
            </a:lvl3pPr>
            <a:lvl4pPr>
              <a:lnSpc>
                <a:spcPct val="110000"/>
              </a:lnSpc>
              <a:spcBef>
                <a:spcPts val="900"/>
              </a:spcBef>
              <a:defRPr sz="1100">
                <a:solidFill>
                  <a:schemeClr val="bg1"/>
                </a:solidFill>
              </a:defRPr>
            </a:lvl4pPr>
            <a:lvl5pPr>
              <a:lnSpc>
                <a:spcPct val="110000"/>
              </a:lnSpc>
              <a:spcBef>
                <a:spcPts val="900"/>
              </a:spcBef>
              <a:defRPr sz="105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Picture Placeholder 2">
            <a:extLst>
              <a:ext uri="{FF2B5EF4-FFF2-40B4-BE49-F238E27FC236}">
                <a16:creationId xmlns:a16="http://schemas.microsoft.com/office/drawing/2014/main" id="{0296683F-1B6E-6D53-D896-684A3171765F}"/>
              </a:ext>
            </a:extLst>
          </p:cNvPr>
          <p:cNvSpPr>
            <a:spLocks noGrp="1"/>
          </p:cNvSpPr>
          <p:nvPr>
            <p:ph type="pic" sz="quarter" idx="16"/>
          </p:nvPr>
        </p:nvSpPr>
        <p:spPr>
          <a:xfrm>
            <a:off x="3520440" y="1335024"/>
            <a:ext cx="2240280" cy="2505456"/>
          </a:xfrm>
        </p:spPr>
        <p:txBody>
          <a:bodyPr/>
          <a:lstStyle>
            <a:lvl1pPr>
              <a:defRPr>
                <a:solidFill>
                  <a:schemeClr val="bg1"/>
                </a:solidFill>
              </a:defRPr>
            </a:lvl1pPr>
          </a:lstStyle>
          <a:p>
            <a:endParaRPr lang="en-US"/>
          </a:p>
        </p:txBody>
      </p:sp>
      <p:sp>
        <p:nvSpPr>
          <p:cNvPr id="4" name="Content Placeholder 3">
            <a:extLst>
              <a:ext uri="{FF2B5EF4-FFF2-40B4-BE49-F238E27FC236}">
                <a16:creationId xmlns:a16="http://schemas.microsoft.com/office/drawing/2014/main" id="{1F2B90CB-0423-5C9F-6F8B-19720127AC9E}"/>
              </a:ext>
            </a:extLst>
          </p:cNvPr>
          <p:cNvSpPr>
            <a:spLocks noGrp="1"/>
          </p:cNvSpPr>
          <p:nvPr>
            <p:ph idx="14"/>
          </p:nvPr>
        </p:nvSpPr>
        <p:spPr>
          <a:xfrm>
            <a:off x="6432296" y="4023360"/>
            <a:ext cx="2194560" cy="2286000"/>
          </a:xfrm>
        </p:spPr>
        <p:txBody>
          <a:bodyPr lIns="0" rIns="0"/>
          <a:lstStyle>
            <a:lvl1pPr>
              <a:lnSpc>
                <a:spcPct val="110000"/>
              </a:lnSpc>
              <a:spcBef>
                <a:spcPts val="900"/>
              </a:spcBef>
              <a:defRPr sz="1400">
                <a:solidFill>
                  <a:schemeClr val="bg1"/>
                </a:solidFill>
              </a:defRPr>
            </a:lvl1pPr>
            <a:lvl2pPr>
              <a:lnSpc>
                <a:spcPct val="110000"/>
              </a:lnSpc>
              <a:spcBef>
                <a:spcPts val="900"/>
              </a:spcBef>
              <a:defRPr sz="1200">
                <a:solidFill>
                  <a:schemeClr val="bg1"/>
                </a:solidFill>
              </a:defRPr>
            </a:lvl2pPr>
            <a:lvl3pPr>
              <a:lnSpc>
                <a:spcPct val="110000"/>
              </a:lnSpc>
              <a:spcBef>
                <a:spcPts val="900"/>
              </a:spcBef>
              <a:defRPr sz="1100">
                <a:solidFill>
                  <a:schemeClr val="bg1"/>
                </a:solidFill>
              </a:defRPr>
            </a:lvl3pPr>
            <a:lvl4pPr>
              <a:lnSpc>
                <a:spcPct val="110000"/>
              </a:lnSpc>
              <a:spcBef>
                <a:spcPts val="900"/>
              </a:spcBef>
              <a:defRPr sz="1100">
                <a:solidFill>
                  <a:schemeClr val="bg1"/>
                </a:solidFill>
              </a:defRPr>
            </a:lvl4pPr>
            <a:lvl5pPr>
              <a:lnSpc>
                <a:spcPct val="110000"/>
              </a:lnSpc>
              <a:spcBef>
                <a:spcPts val="900"/>
              </a:spcBef>
              <a:defRPr sz="105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Picture Placeholder 3">
            <a:extLst>
              <a:ext uri="{FF2B5EF4-FFF2-40B4-BE49-F238E27FC236}">
                <a16:creationId xmlns:a16="http://schemas.microsoft.com/office/drawing/2014/main" id="{24A2986A-AAE4-427C-981B-4CA66BC1A2F2}"/>
              </a:ext>
            </a:extLst>
          </p:cNvPr>
          <p:cNvSpPr>
            <a:spLocks noGrp="1"/>
          </p:cNvSpPr>
          <p:nvPr>
            <p:ph type="pic" sz="quarter" idx="17"/>
          </p:nvPr>
        </p:nvSpPr>
        <p:spPr>
          <a:xfrm>
            <a:off x="6431280" y="1335024"/>
            <a:ext cx="2240280" cy="2505456"/>
          </a:xfrm>
        </p:spPr>
        <p:txBody>
          <a:bodyPr/>
          <a:lstStyle>
            <a:lvl1pPr>
              <a:defRPr>
                <a:solidFill>
                  <a:schemeClr val="bg1"/>
                </a:solidFill>
              </a:defRPr>
            </a:lvl1pPr>
          </a:lstStyle>
          <a:p>
            <a:endParaRPr lang="en-US"/>
          </a:p>
        </p:txBody>
      </p:sp>
      <p:sp>
        <p:nvSpPr>
          <p:cNvPr id="5" name="Content Placeholder 4">
            <a:extLst>
              <a:ext uri="{FF2B5EF4-FFF2-40B4-BE49-F238E27FC236}">
                <a16:creationId xmlns:a16="http://schemas.microsoft.com/office/drawing/2014/main" id="{D572508B-336E-469E-5D2B-9651A49B3B93}"/>
              </a:ext>
            </a:extLst>
          </p:cNvPr>
          <p:cNvSpPr>
            <a:spLocks noGrp="1"/>
          </p:cNvSpPr>
          <p:nvPr>
            <p:ph idx="18"/>
          </p:nvPr>
        </p:nvSpPr>
        <p:spPr>
          <a:xfrm>
            <a:off x="9342120" y="4023360"/>
            <a:ext cx="2194560" cy="2286000"/>
          </a:xfrm>
        </p:spPr>
        <p:txBody>
          <a:bodyPr lIns="0" rIns="0"/>
          <a:lstStyle>
            <a:lvl1pPr>
              <a:lnSpc>
                <a:spcPct val="110000"/>
              </a:lnSpc>
              <a:spcBef>
                <a:spcPts val="900"/>
              </a:spcBef>
              <a:defRPr sz="1400">
                <a:solidFill>
                  <a:schemeClr val="bg1"/>
                </a:solidFill>
              </a:defRPr>
            </a:lvl1pPr>
            <a:lvl2pPr>
              <a:lnSpc>
                <a:spcPct val="110000"/>
              </a:lnSpc>
              <a:spcBef>
                <a:spcPts val="900"/>
              </a:spcBef>
              <a:defRPr sz="1200">
                <a:solidFill>
                  <a:schemeClr val="bg1"/>
                </a:solidFill>
              </a:defRPr>
            </a:lvl2pPr>
            <a:lvl3pPr>
              <a:lnSpc>
                <a:spcPct val="110000"/>
              </a:lnSpc>
              <a:spcBef>
                <a:spcPts val="900"/>
              </a:spcBef>
              <a:defRPr sz="1100">
                <a:solidFill>
                  <a:schemeClr val="bg1"/>
                </a:solidFill>
              </a:defRPr>
            </a:lvl3pPr>
            <a:lvl4pPr>
              <a:lnSpc>
                <a:spcPct val="110000"/>
              </a:lnSpc>
              <a:spcBef>
                <a:spcPts val="900"/>
              </a:spcBef>
              <a:defRPr sz="1100">
                <a:solidFill>
                  <a:schemeClr val="bg1"/>
                </a:solidFill>
              </a:defRPr>
            </a:lvl4pPr>
            <a:lvl5pPr>
              <a:lnSpc>
                <a:spcPct val="110000"/>
              </a:lnSpc>
              <a:spcBef>
                <a:spcPts val="900"/>
              </a:spcBef>
              <a:defRPr sz="105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Picture Placeholder 4">
            <a:extLst>
              <a:ext uri="{FF2B5EF4-FFF2-40B4-BE49-F238E27FC236}">
                <a16:creationId xmlns:a16="http://schemas.microsoft.com/office/drawing/2014/main" id="{BC7588DD-A007-A2A1-EDD6-9EEFFCD3F3A4}"/>
              </a:ext>
            </a:extLst>
          </p:cNvPr>
          <p:cNvSpPr>
            <a:spLocks noGrp="1"/>
          </p:cNvSpPr>
          <p:nvPr>
            <p:ph type="pic" sz="quarter" idx="19"/>
          </p:nvPr>
        </p:nvSpPr>
        <p:spPr>
          <a:xfrm>
            <a:off x="9342120" y="1335024"/>
            <a:ext cx="2240280" cy="2505456"/>
          </a:xfrm>
        </p:spPr>
        <p:txBody>
          <a:bodyPr/>
          <a:lstStyle>
            <a:lvl1pPr>
              <a:defRPr>
                <a:solidFill>
                  <a:schemeClr val="bg1"/>
                </a:solidFill>
              </a:defRPr>
            </a:lvl1pPr>
          </a:lstStyle>
          <a:p>
            <a:endParaRPr lang="en-US"/>
          </a:p>
        </p:txBody>
      </p:sp>
      <p:sp>
        <p:nvSpPr>
          <p:cNvPr id="9" name="Footer Placeholder 8">
            <a:extLst>
              <a:ext uri="{FF2B5EF4-FFF2-40B4-BE49-F238E27FC236}">
                <a16:creationId xmlns:a16="http://schemas.microsoft.com/office/drawing/2014/main" id="{06E773C5-DC8F-B04C-E4BB-8999DF0AA14C}"/>
              </a:ext>
            </a:extLst>
          </p:cNvPr>
          <p:cNvSpPr>
            <a:spLocks noGrp="1"/>
          </p:cNvSpPr>
          <p:nvPr>
            <p:ph type="ftr" sz="quarter" idx="11"/>
          </p:nvPr>
        </p:nvSpPr>
        <p:spPr/>
        <p:txBody>
          <a:bodyPr/>
          <a:lstStyle>
            <a:lvl1pPr>
              <a:defRPr>
                <a:solidFill>
                  <a:schemeClr val="bg1"/>
                </a:solidFill>
              </a:defRPr>
            </a:lvl1pPr>
          </a:lstStyle>
          <a:p>
            <a:endParaRPr lang="en-US"/>
          </a:p>
        </p:txBody>
      </p:sp>
      <p:sp>
        <p:nvSpPr>
          <p:cNvPr id="10" name="Slide Number Placeholder 9">
            <a:extLst>
              <a:ext uri="{FF2B5EF4-FFF2-40B4-BE49-F238E27FC236}">
                <a16:creationId xmlns:a16="http://schemas.microsoft.com/office/drawing/2014/main" id="{4AB0C947-85B1-6F73-8F85-916BD597533B}"/>
              </a:ext>
            </a:extLst>
          </p:cNvPr>
          <p:cNvSpPr>
            <a:spLocks noGrp="1"/>
          </p:cNvSpPr>
          <p:nvPr>
            <p:ph type="sldNum" sz="quarter" idx="12"/>
          </p:nvPr>
        </p:nvSpPr>
        <p:spPr/>
        <p:txBody>
          <a:bodyPr/>
          <a:lstStyle>
            <a:lvl1pPr>
              <a:defRPr>
                <a:solidFill>
                  <a:schemeClr val="bg1"/>
                </a:solidFill>
              </a:defRPr>
            </a:lvl1pPr>
          </a:lstStyle>
          <a:p>
            <a:pPr algn="r"/>
            <a:fld id="{DEC9D0C1-7FBA-40E3-98AB-77B8E8CCE3DF}" type="slidenum">
              <a:rPr lang="en-US" smtClean="0"/>
              <a:pPr algn="r"/>
              <a:t>‹#›</a:t>
            </a:fld>
            <a:endParaRPr lang="en-US"/>
          </a:p>
        </p:txBody>
      </p:sp>
      <p:sp>
        <p:nvSpPr>
          <p:cNvPr id="8" name="Date Placeholder 7">
            <a:extLst>
              <a:ext uri="{FF2B5EF4-FFF2-40B4-BE49-F238E27FC236}">
                <a16:creationId xmlns:a16="http://schemas.microsoft.com/office/drawing/2014/main" id="{318E7064-6C65-CE7F-C31F-A4F12EC5D7B1}"/>
              </a:ext>
            </a:extLst>
          </p:cNvPr>
          <p:cNvSpPr>
            <a:spLocks noGrp="1"/>
          </p:cNvSpPr>
          <p:nvPr>
            <p:ph type="dt" sz="half" idx="10"/>
          </p:nvPr>
        </p:nvSpPr>
        <p:spPr/>
        <p:txBody>
          <a:bodyPr/>
          <a:lstStyle/>
          <a:p>
            <a:fld id="{CF8793A5-113A-48A7-BCE0-7936F08DA48F}" type="datetime1">
              <a:rPr lang="en-US" smtClean="0"/>
              <a:t>10/1/2025</a:t>
            </a:fld>
            <a:endParaRPr lang="en-US"/>
          </a:p>
        </p:txBody>
      </p:sp>
      <p:sp>
        <p:nvSpPr>
          <p:cNvPr id="14" name="Copyright">
            <a:extLst>
              <a:ext uri="{FF2B5EF4-FFF2-40B4-BE49-F238E27FC236}">
                <a16:creationId xmlns:a16="http://schemas.microsoft.com/office/drawing/2014/main" id="{6D79BAA0-8632-AD2C-292C-8F2B191F7D19}"/>
              </a:ext>
            </a:extLst>
          </p:cNvPr>
          <p:cNvSpPr txBox="1"/>
          <p:nvPr userDrawn="1"/>
        </p:nvSpPr>
        <p:spPr>
          <a:xfrm>
            <a:off x="9871995" y="6583680"/>
            <a:ext cx="1710405" cy="92333"/>
          </a:xfrm>
          <a:prstGeom prst="rect">
            <a:avLst/>
          </a:prstGeom>
          <a:solidFill>
            <a:schemeClr val="tx1"/>
          </a:solidFill>
        </p:spPr>
        <p:txBody>
          <a:bodyPr wrap="none" lIns="0" tIns="0" rIns="0" bIns="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600" baseline="0">
                <a:solidFill>
                  <a:srgbClr val="BEBEBE"/>
                </a:solidFill>
                <a:latin typeface="Adobe Clean" panose="020B0503020404020204" pitchFamily="34" charset="0"/>
              </a:rPr>
              <a:t>© 2024 Adobe. All Rights Reserved. Adobe Confidential.</a:t>
            </a:r>
          </a:p>
        </p:txBody>
      </p:sp>
    </p:spTree>
    <p:extLst>
      <p:ext uri="{BB962C8B-B14F-4D97-AF65-F5344CB8AC3E}">
        <p14:creationId xmlns:p14="http://schemas.microsoft.com/office/powerpoint/2010/main" val="3544682935"/>
      </p:ext>
    </p:extLst>
  </p:cSld>
  <p:clrMapOvr>
    <a:masterClrMapping/>
  </p:clrMapOvr>
  <p:extLst>
    <p:ext uri="{DCECCB84-F9BA-43D5-87BE-67443E8EF086}">
      <p15:sldGuideLst xmlns:p15="http://schemas.microsoft.com/office/powerpoint/2012/main"/>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Five Columns - Image and Content Dark">
    <p:bg>
      <p:bgPr>
        <a:solidFill>
          <a:schemeClr val="tx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61C88EF-1F16-59C4-60F1-8DC431E7074D}"/>
              </a:ext>
            </a:extLst>
          </p:cNvPr>
          <p:cNvSpPr>
            <a:spLocks noGrp="1"/>
          </p:cNvSpPr>
          <p:nvPr>
            <p:ph type="title"/>
          </p:nvPr>
        </p:nvSpPr>
        <p:spPr>
          <a:xfrm>
            <a:off x="609600" y="264085"/>
            <a:ext cx="10972800" cy="946389"/>
          </a:xfrm>
        </p:spPr>
        <p:txBody>
          <a:bodyPr lIns="0" rIns="0"/>
          <a:lstStyle>
            <a:lvl1pPr>
              <a:defRPr>
                <a:solidFill>
                  <a:schemeClr val="bg1"/>
                </a:solidFill>
              </a:defRPr>
            </a:lvl1pPr>
          </a:lstStyle>
          <a:p>
            <a:r>
              <a:rPr lang="en-US"/>
              <a:t>Click to edit Master title style</a:t>
            </a:r>
          </a:p>
        </p:txBody>
      </p:sp>
      <p:sp>
        <p:nvSpPr>
          <p:cNvPr id="3" name="Content Placeholder 1">
            <a:extLst>
              <a:ext uri="{FF2B5EF4-FFF2-40B4-BE49-F238E27FC236}">
                <a16:creationId xmlns:a16="http://schemas.microsoft.com/office/drawing/2014/main" id="{CE0A96FB-B9EB-8DE6-BE7F-8E9AFB7E338E}"/>
              </a:ext>
            </a:extLst>
          </p:cNvPr>
          <p:cNvSpPr>
            <a:spLocks noGrp="1"/>
          </p:cNvSpPr>
          <p:nvPr>
            <p:ph idx="1"/>
          </p:nvPr>
        </p:nvSpPr>
        <p:spPr>
          <a:xfrm>
            <a:off x="612648" y="4023360"/>
            <a:ext cx="1645920" cy="2286000"/>
          </a:xfrm>
        </p:spPr>
        <p:txBody>
          <a:bodyPr lIns="0" rIns="0"/>
          <a:lstStyle>
            <a:lvl1pPr marL="119063" indent="-119063">
              <a:lnSpc>
                <a:spcPct val="110000"/>
              </a:lnSpc>
              <a:spcBef>
                <a:spcPts val="900"/>
              </a:spcBef>
              <a:tabLst/>
              <a:defRPr sz="1200">
                <a:solidFill>
                  <a:schemeClr val="bg1"/>
                </a:solidFill>
              </a:defRPr>
            </a:lvl1pPr>
            <a:lvl2pPr>
              <a:lnSpc>
                <a:spcPct val="110000"/>
              </a:lnSpc>
              <a:spcBef>
                <a:spcPts val="900"/>
              </a:spcBef>
              <a:defRPr sz="1100">
                <a:solidFill>
                  <a:schemeClr val="bg1"/>
                </a:solidFill>
              </a:defRPr>
            </a:lvl2pPr>
            <a:lvl3pPr>
              <a:lnSpc>
                <a:spcPct val="110000"/>
              </a:lnSpc>
              <a:spcBef>
                <a:spcPts val="900"/>
              </a:spcBef>
              <a:defRPr sz="1050">
                <a:solidFill>
                  <a:schemeClr val="bg1"/>
                </a:solidFill>
              </a:defRPr>
            </a:lvl3pPr>
            <a:lvl4pPr>
              <a:lnSpc>
                <a:spcPct val="110000"/>
              </a:lnSpc>
              <a:spcBef>
                <a:spcPts val="900"/>
              </a:spcBef>
              <a:defRPr sz="1050">
                <a:solidFill>
                  <a:schemeClr val="bg1"/>
                </a:solidFill>
              </a:defRPr>
            </a:lvl4pPr>
            <a:lvl5pPr>
              <a:lnSpc>
                <a:spcPct val="110000"/>
              </a:lnSpc>
              <a:spcBef>
                <a:spcPts val="900"/>
              </a:spcBef>
              <a:defRPr sz="1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Picture Placeholder 1">
            <a:extLst>
              <a:ext uri="{FF2B5EF4-FFF2-40B4-BE49-F238E27FC236}">
                <a16:creationId xmlns:a16="http://schemas.microsoft.com/office/drawing/2014/main" id="{03CDAFF7-00B3-41F0-A68E-7CC251F1A7B3}"/>
              </a:ext>
            </a:extLst>
          </p:cNvPr>
          <p:cNvSpPr>
            <a:spLocks noGrp="1"/>
          </p:cNvSpPr>
          <p:nvPr>
            <p:ph type="pic" sz="quarter" idx="15"/>
          </p:nvPr>
        </p:nvSpPr>
        <p:spPr>
          <a:xfrm>
            <a:off x="609600" y="1335024"/>
            <a:ext cx="1828800" cy="2505456"/>
          </a:xfrm>
        </p:spPr>
        <p:txBody>
          <a:bodyPr/>
          <a:lstStyle>
            <a:lvl1pPr>
              <a:defRPr>
                <a:solidFill>
                  <a:schemeClr val="bg1"/>
                </a:solidFill>
              </a:defRPr>
            </a:lvl1pPr>
          </a:lstStyle>
          <a:p>
            <a:endParaRPr lang="en-US"/>
          </a:p>
        </p:txBody>
      </p:sp>
      <p:sp>
        <p:nvSpPr>
          <p:cNvPr id="2" name="Content Placeholder 2">
            <a:extLst>
              <a:ext uri="{FF2B5EF4-FFF2-40B4-BE49-F238E27FC236}">
                <a16:creationId xmlns:a16="http://schemas.microsoft.com/office/drawing/2014/main" id="{3E2CAF97-6BD0-1BB9-D026-84213B160DB4}"/>
              </a:ext>
            </a:extLst>
          </p:cNvPr>
          <p:cNvSpPr>
            <a:spLocks noGrp="1"/>
          </p:cNvSpPr>
          <p:nvPr>
            <p:ph idx="13"/>
          </p:nvPr>
        </p:nvSpPr>
        <p:spPr>
          <a:xfrm>
            <a:off x="2897886" y="4023360"/>
            <a:ext cx="1645920" cy="2286000"/>
          </a:xfrm>
        </p:spPr>
        <p:txBody>
          <a:bodyPr lIns="0" rIns="0"/>
          <a:lstStyle>
            <a:lvl1pPr marL="119063" indent="-119063">
              <a:lnSpc>
                <a:spcPct val="110000"/>
              </a:lnSpc>
              <a:spcBef>
                <a:spcPts val="900"/>
              </a:spcBef>
              <a:tabLst/>
              <a:defRPr sz="1200">
                <a:solidFill>
                  <a:schemeClr val="bg1"/>
                </a:solidFill>
              </a:defRPr>
            </a:lvl1pPr>
            <a:lvl2pPr>
              <a:lnSpc>
                <a:spcPct val="110000"/>
              </a:lnSpc>
              <a:spcBef>
                <a:spcPts val="900"/>
              </a:spcBef>
              <a:defRPr sz="1100">
                <a:solidFill>
                  <a:schemeClr val="bg1"/>
                </a:solidFill>
              </a:defRPr>
            </a:lvl2pPr>
            <a:lvl3pPr>
              <a:lnSpc>
                <a:spcPct val="110000"/>
              </a:lnSpc>
              <a:spcBef>
                <a:spcPts val="900"/>
              </a:spcBef>
              <a:defRPr sz="1050">
                <a:solidFill>
                  <a:schemeClr val="bg1"/>
                </a:solidFill>
              </a:defRPr>
            </a:lvl3pPr>
            <a:lvl4pPr>
              <a:lnSpc>
                <a:spcPct val="110000"/>
              </a:lnSpc>
              <a:spcBef>
                <a:spcPts val="900"/>
              </a:spcBef>
              <a:defRPr sz="1050">
                <a:solidFill>
                  <a:schemeClr val="bg1"/>
                </a:solidFill>
              </a:defRPr>
            </a:lvl4pPr>
            <a:lvl5pPr>
              <a:lnSpc>
                <a:spcPct val="110000"/>
              </a:lnSpc>
              <a:spcBef>
                <a:spcPts val="900"/>
              </a:spcBef>
              <a:defRPr sz="1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Picture Placeholder 2">
            <a:extLst>
              <a:ext uri="{FF2B5EF4-FFF2-40B4-BE49-F238E27FC236}">
                <a16:creationId xmlns:a16="http://schemas.microsoft.com/office/drawing/2014/main" id="{0296683F-1B6E-6D53-D896-684A3171765F}"/>
              </a:ext>
            </a:extLst>
          </p:cNvPr>
          <p:cNvSpPr>
            <a:spLocks noGrp="1"/>
          </p:cNvSpPr>
          <p:nvPr>
            <p:ph type="pic" sz="quarter" idx="16"/>
          </p:nvPr>
        </p:nvSpPr>
        <p:spPr>
          <a:xfrm>
            <a:off x="2895600" y="1335024"/>
            <a:ext cx="1828800" cy="2505456"/>
          </a:xfrm>
        </p:spPr>
        <p:txBody>
          <a:bodyPr/>
          <a:lstStyle>
            <a:lvl1pPr>
              <a:defRPr>
                <a:solidFill>
                  <a:schemeClr val="bg1"/>
                </a:solidFill>
              </a:defRPr>
            </a:lvl1pPr>
          </a:lstStyle>
          <a:p>
            <a:endParaRPr lang="en-US"/>
          </a:p>
        </p:txBody>
      </p:sp>
      <p:sp>
        <p:nvSpPr>
          <p:cNvPr id="4" name="Content Placeholder 3">
            <a:extLst>
              <a:ext uri="{FF2B5EF4-FFF2-40B4-BE49-F238E27FC236}">
                <a16:creationId xmlns:a16="http://schemas.microsoft.com/office/drawing/2014/main" id="{1F2B90CB-0423-5C9F-6F8B-19720127AC9E}"/>
              </a:ext>
            </a:extLst>
          </p:cNvPr>
          <p:cNvSpPr>
            <a:spLocks noGrp="1"/>
          </p:cNvSpPr>
          <p:nvPr>
            <p:ph idx="14"/>
          </p:nvPr>
        </p:nvSpPr>
        <p:spPr>
          <a:xfrm>
            <a:off x="5183124" y="4023360"/>
            <a:ext cx="1645920" cy="2286000"/>
          </a:xfrm>
        </p:spPr>
        <p:txBody>
          <a:bodyPr lIns="0" rIns="0"/>
          <a:lstStyle>
            <a:lvl1pPr marL="119063" indent="-119063">
              <a:lnSpc>
                <a:spcPct val="110000"/>
              </a:lnSpc>
              <a:spcBef>
                <a:spcPts val="900"/>
              </a:spcBef>
              <a:tabLst/>
              <a:defRPr sz="1200">
                <a:solidFill>
                  <a:schemeClr val="bg1"/>
                </a:solidFill>
              </a:defRPr>
            </a:lvl1pPr>
            <a:lvl2pPr>
              <a:lnSpc>
                <a:spcPct val="110000"/>
              </a:lnSpc>
              <a:spcBef>
                <a:spcPts val="900"/>
              </a:spcBef>
              <a:defRPr sz="1100">
                <a:solidFill>
                  <a:schemeClr val="bg1"/>
                </a:solidFill>
              </a:defRPr>
            </a:lvl2pPr>
            <a:lvl3pPr>
              <a:lnSpc>
                <a:spcPct val="110000"/>
              </a:lnSpc>
              <a:spcBef>
                <a:spcPts val="900"/>
              </a:spcBef>
              <a:defRPr sz="1050">
                <a:solidFill>
                  <a:schemeClr val="bg1"/>
                </a:solidFill>
              </a:defRPr>
            </a:lvl3pPr>
            <a:lvl4pPr>
              <a:lnSpc>
                <a:spcPct val="110000"/>
              </a:lnSpc>
              <a:spcBef>
                <a:spcPts val="900"/>
              </a:spcBef>
              <a:defRPr sz="1050">
                <a:solidFill>
                  <a:schemeClr val="bg1"/>
                </a:solidFill>
              </a:defRPr>
            </a:lvl4pPr>
            <a:lvl5pPr>
              <a:lnSpc>
                <a:spcPct val="110000"/>
              </a:lnSpc>
              <a:spcBef>
                <a:spcPts val="900"/>
              </a:spcBef>
              <a:defRPr sz="1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Picture Placeholder 3">
            <a:extLst>
              <a:ext uri="{FF2B5EF4-FFF2-40B4-BE49-F238E27FC236}">
                <a16:creationId xmlns:a16="http://schemas.microsoft.com/office/drawing/2014/main" id="{24A2986A-AAE4-427C-981B-4CA66BC1A2F2}"/>
              </a:ext>
            </a:extLst>
          </p:cNvPr>
          <p:cNvSpPr>
            <a:spLocks noGrp="1"/>
          </p:cNvSpPr>
          <p:nvPr>
            <p:ph type="pic" sz="quarter" idx="17"/>
          </p:nvPr>
        </p:nvSpPr>
        <p:spPr>
          <a:xfrm>
            <a:off x="5181600" y="1335024"/>
            <a:ext cx="1828800" cy="2505456"/>
          </a:xfrm>
        </p:spPr>
        <p:txBody>
          <a:bodyPr/>
          <a:lstStyle>
            <a:lvl1pPr>
              <a:defRPr>
                <a:solidFill>
                  <a:schemeClr val="bg1"/>
                </a:solidFill>
              </a:defRPr>
            </a:lvl1pPr>
          </a:lstStyle>
          <a:p>
            <a:endParaRPr lang="en-US"/>
          </a:p>
        </p:txBody>
      </p:sp>
      <p:sp>
        <p:nvSpPr>
          <p:cNvPr id="5" name="Content Placeholder 4">
            <a:extLst>
              <a:ext uri="{FF2B5EF4-FFF2-40B4-BE49-F238E27FC236}">
                <a16:creationId xmlns:a16="http://schemas.microsoft.com/office/drawing/2014/main" id="{D572508B-336E-469E-5D2B-9651A49B3B93}"/>
              </a:ext>
            </a:extLst>
          </p:cNvPr>
          <p:cNvSpPr>
            <a:spLocks noGrp="1"/>
          </p:cNvSpPr>
          <p:nvPr>
            <p:ph idx="18"/>
          </p:nvPr>
        </p:nvSpPr>
        <p:spPr>
          <a:xfrm>
            <a:off x="7468362" y="4023360"/>
            <a:ext cx="1645920" cy="2286000"/>
          </a:xfrm>
        </p:spPr>
        <p:txBody>
          <a:bodyPr lIns="0" rIns="0"/>
          <a:lstStyle>
            <a:lvl1pPr marL="119063" indent="-119063">
              <a:lnSpc>
                <a:spcPct val="110000"/>
              </a:lnSpc>
              <a:spcBef>
                <a:spcPts val="900"/>
              </a:spcBef>
              <a:tabLst/>
              <a:defRPr sz="1200">
                <a:solidFill>
                  <a:schemeClr val="bg1"/>
                </a:solidFill>
              </a:defRPr>
            </a:lvl1pPr>
            <a:lvl2pPr>
              <a:lnSpc>
                <a:spcPct val="110000"/>
              </a:lnSpc>
              <a:spcBef>
                <a:spcPts val="900"/>
              </a:spcBef>
              <a:defRPr sz="1100">
                <a:solidFill>
                  <a:schemeClr val="bg1"/>
                </a:solidFill>
              </a:defRPr>
            </a:lvl2pPr>
            <a:lvl3pPr>
              <a:lnSpc>
                <a:spcPct val="110000"/>
              </a:lnSpc>
              <a:spcBef>
                <a:spcPts val="900"/>
              </a:spcBef>
              <a:defRPr sz="1050">
                <a:solidFill>
                  <a:schemeClr val="bg1"/>
                </a:solidFill>
              </a:defRPr>
            </a:lvl3pPr>
            <a:lvl4pPr>
              <a:lnSpc>
                <a:spcPct val="110000"/>
              </a:lnSpc>
              <a:spcBef>
                <a:spcPts val="900"/>
              </a:spcBef>
              <a:defRPr sz="1050">
                <a:solidFill>
                  <a:schemeClr val="bg1"/>
                </a:solidFill>
              </a:defRPr>
            </a:lvl4pPr>
            <a:lvl5pPr>
              <a:lnSpc>
                <a:spcPct val="110000"/>
              </a:lnSpc>
              <a:spcBef>
                <a:spcPts val="900"/>
              </a:spcBef>
              <a:defRPr sz="1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Picture Placeholder 4">
            <a:extLst>
              <a:ext uri="{FF2B5EF4-FFF2-40B4-BE49-F238E27FC236}">
                <a16:creationId xmlns:a16="http://schemas.microsoft.com/office/drawing/2014/main" id="{BC7588DD-A007-A2A1-EDD6-9EEFFCD3F3A4}"/>
              </a:ext>
            </a:extLst>
          </p:cNvPr>
          <p:cNvSpPr>
            <a:spLocks noGrp="1"/>
          </p:cNvSpPr>
          <p:nvPr>
            <p:ph type="pic" sz="quarter" idx="19"/>
          </p:nvPr>
        </p:nvSpPr>
        <p:spPr>
          <a:xfrm>
            <a:off x="7467600" y="1335024"/>
            <a:ext cx="1828800" cy="2505456"/>
          </a:xfrm>
        </p:spPr>
        <p:txBody>
          <a:bodyPr/>
          <a:lstStyle>
            <a:lvl1pPr>
              <a:defRPr>
                <a:solidFill>
                  <a:schemeClr val="bg1"/>
                </a:solidFill>
              </a:defRPr>
            </a:lvl1pPr>
          </a:lstStyle>
          <a:p>
            <a:endParaRPr lang="en-US"/>
          </a:p>
        </p:txBody>
      </p:sp>
      <p:sp>
        <p:nvSpPr>
          <p:cNvPr id="16" name="Content Placeholder 5">
            <a:extLst>
              <a:ext uri="{FF2B5EF4-FFF2-40B4-BE49-F238E27FC236}">
                <a16:creationId xmlns:a16="http://schemas.microsoft.com/office/drawing/2014/main" id="{4BE2B1C7-C0C6-88D0-FF18-EFB8EA2C6280}"/>
              </a:ext>
            </a:extLst>
          </p:cNvPr>
          <p:cNvSpPr>
            <a:spLocks noGrp="1"/>
          </p:cNvSpPr>
          <p:nvPr>
            <p:ph idx="21"/>
          </p:nvPr>
        </p:nvSpPr>
        <p:spPr>
          <a:xfrm>
            <a:off x="9753600" y="4023360"/>
            <a:ext cx="1645920" cy="2286000"/>
          </a:xfrm>
        </p:spPr>
        <p:txBody>
          <a:bodyPr lIns="0" rIns="0"/>
          <a:lstStyle>
            <a:lvl1pPr marL="119063" indent="-119063">
              <a:lnSpc>
                <a:spcPct val="110000"/>
              </a:lnSpc>
              <a:spcBef>
                <a:spcPts val="900"/>
              </a:spcBef>
              <a:tabLst/>
              <a:defRPr sz="1200">
                <a:solidFill>
                  <a:schemeClr val="bg1"/>
                </a:solidFill>
              </a:defRPr>
            </a:lvl1pPr>
            <a:lvl2pPr>
              <a:lnSpc>
                <a:spcPct val="110000"/>
              </a:lnSpc>
              <a:spcBef>
                <a:spcPts val="900"/>
              </a:spcBef>
              <a:defRPr sz="1100">
                <a:solidFill>
                  <a:schemeClr val="bg1"/>
                </a:solidFill>
              </a:defRPr>
            </a:lvl2pPr>
            <a:lvl3pPr>
              <a:lnSpc>
                <a:spcPct val="110000"/>
              </a:lnSpc>
              <a:spcBef>
                <a:spcPts val="900"/>
              </a:spcBef>
              <a:defRPr sz="1050">
                <a:solidFill>
                  <a:schemeClr val="bg1"/>
                </a:solidFill>
              </a:defRPr>
            </a:lvl3pPr>
            <a:lvl4pPr>
              <a:lnSpc>
                <a:spcPct val="110000"/>
              </a:lnSpc>
              <a:spcBef>
                <a:spcPts val="900"/>
              </a:spcBef>
              <a:defRPr sz="1050">
                <a:solidFill>
                  <a:schemeClr val="bg1"/>
                </a:solidFill>
              </a:defRPr>
            </a:lvl4pPr>
            <a:lvl5pPr>
              <a:lnSpc>
                <a:spcPct val="110000"/>
              </a:lnSpc>
              <a:spcBef>
                <a:spcPts val="900"/>
              </a:spcBef>
              <a:defRPr sz="1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Picture Placeholder 5">
            <a:extLst>
              <a:ext uri="{FF2B5EF4-FFF2-40B4-BE49-F238E27FC236}">
                <a16:creationId xmlns:a16="http://schemas.microsoft.com/office/drawing/2014/main" id="{A81BA51A-079B-3E84-046F-16707EFD3EA1}"/>
              </a:ext>
            </a:extLst>
          </p:cNvPr>
          <p:cNvSpPr>
            <a:spLocks noGrp="1"/>
          </p:cNvSpPr>
          <p:nvPr>
            <p:ph type="pic" sz="quarter" idx="20"/>
          </p:nvPr>
        </p:nvSpPr>
        <p:spPr>
          <a:xfrm>
            <a:off x="9753600" y="1335024"/>
            <a:ext cx="1828800" cy="2505456"/>
          </a:xfrm>
        </p:spPr>
        <p:txBody>
          <a:bodyPr/>
          <a:lstStyle>
            <a:lvl1pPr>
              <a:defRPr>
                <a:solidFill>
                  <a:schemeClr val="bg1"/>
                </a:solidFill>
              </a:defRPr>
            </a:lvl1pPr>
          </a:lstStyle>
          <a:p>
            <a:endParaRPr lang="en-US"/>
          </a:p>
        </p:txBody>
      </p:sp>
      <p:sp>
        <p:nvSpPr>
          <p:cNvPr id="9" name="Footer Placeholder 8">
            <a:extLst>
              <a:ext uri="{FF2B5EF4-FFF2-40B4-BE49-F238E27FC236}">
                <a16:creationId xmlns:a16="http://schemas.microsoft.com/office/drawing/2014/main" id="{06E773C5-DC8F-B04C-E4BB-8999DF0AA14C}"/>
              </a:ext>
            </a:extLst>
          </p:cNvPr>
          <p:cNvSpPr>
            <a:spLocks noGrp="1"/>
          </p:cNvSpPr>
          <p:nvPr>
            <p:ph type="ftr" sz="quarter" idx="11"/>
          </p:nvPr>
        </p:nvSpPr>
        <p:spPr/>
        <p:txBody>
          <a:bodyPr/>
          <a:lstStyle>
            <a:lvl1pPr>
              <a:defRPr>
                <a:solidFill>
                  <a:schemeClr val="bg1"/>
                </a:solidFill>
              </a:defRPr>
            </a:lvl1pPr>
          </a:lstStyle>
          <a:p>
            <a:endParaRPr lang="en-US"/>
          </a:p>
        </p:txBody>
      </p:sp>
      <p:sp>
        <p:nvSpPr>
          <p:cNvPr id="10" name="Slide Number Placeholder 9">
            <a:extLst>
              <a:ext uri="{FF2B5EF4-FFF2-40B4-BE49-F238E27FC236}">
                <a16:creationId xmlns:a16="http://schemas.microsoft.com/office/drawing/2014/main" id="{4AB0C947-85B1-6F73-8F85-916BD597533B}"/>
              </a:ext>
            </a:extLst>
          </p:cNvPr>
          <p:cNvSpPr>
            <a:spLocks noGrp="1"/>
          </p:cNvSpPr>
          <p:nvPr>
            <p:ph type="sldNum" sz="quarter" idx="12"/>
          </p:nvPr>
        </p:nvSpPr>
        <p:spPr/>
        <p:txBody>
          <a:bodyPr/>
          <a:lstStyle>
            <a:lvl1pPr>
              <a:defRPr>
                <a:solidFill>
                  <a:schemeClr val="bg1"/>
                </a:solidFill>
              </a:defRPr>
            </a:lvl1pPr>
          </a:lstStyle>
          <a:p>
            <a:pPr algn="r"/>
            <a:fld id="{DEC9D0C1-7FBA-40E3-98AB-77B8E8CCE3DF}" type="slidenum">
              <a:rPr lang="en-US" smtClean="0"/>
              <a:pPr algn="r"/>
              <a:t>‹#›</a:t>
            </a:fld>
            <a:endParaRPr lang="en-US"/>
          </a:p>
        </p:txBody>
      </p:sp>
      <p:sp>
        <p:nvSpPr>
          <p:cNvPr id="8" name="Date Placeholder 7">
            <a:extLst>
              <a:ext uri="{FF2B5EF4-FFF2-40B4-BE49-F238E27FC236}">
                <a16:creationId xmlns:a16="http://schemas.microsoft.com/office/drawing/2014/main" id="{318E7064-6C65-CE7F-C31F-A4F12EC5D7B1}"/>
              </a:ext>
            </a:extLst>
          </p:cNvPr>
          <p:cNvSpPr>
            <a:spLocks noGrp="1"/>
          </p:cNvSpPr>
          <p:nvPr>
            <p:ph type="dt" sz="half" idx="10"/>
          </p:nvPr>
        </p:nvSpPr>
        <p:spPr/>
        <p:txBody>
          <a:bodyPr/>
          <a:lstStyle/>
          <a:p>
            <a:fld id="{CF8793A5-113A-48A7-BCE0-7936F08DA48F}" type="datetime1">
              <a:rPr lang="en-US" smtClean="0"/>
              <a:t>10/1/2025</a:t>
            </a:fld>
            <a:endParaRPr lang="en-US"/>
          </a:p>
        </p:txBody>
      </p:sp>
      <p:sp>
        <p:nvSpPr>
          <p:cNvPr id="14" name="Copyright">
            <a:extLst>
              <a:ext uri="{FF2B5EF4-FFF2-40B4-BE49-F238E27FC236}">
                <a16:creationId xmlns:a16="http://schemas.microsoft.com/office/drawing/2014/main" id="{6D79BAA0-8632-AD2C-292C-8F2B191F7D19}"/>
              </a:ext>
            </a:extLst>
          </p:cNvPr>
          <p:cNvSpPr txBox="1"/>
          <p:nvPr userDrawn="1"/>
        </p:nvSpPr>
        <p:spPr>
          <a:xfrm>
            <a:off x="9871995" y="6583680"/>
            <a:ext cx="1710405" cy="92333"/>
          </a:xfrm>
          <a:prstGeom prst="rect">
            <a:avLst/>
          </a:prstGeom>
          <a:solidFill>
            <a:schemeClr val="tx1"/>
          </a:solidFill>
        </p:spPr>
        <p:txBody>
          <a:bodyPr wrap="none" lIns="0" tIns="0" rIns="0" bIns="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600" baseline="0">
                <a:solidFill>
                  <a:srgbClr val="BEBEBE"/>
                </a:solidFill>
                <a:latin typeface="Adobe Clean" panose="020B0503020404020204" pitchFamily="34" charset="0"/>
              </a:rPr>
              <a:t>© 2024 Adobe. All Rights Reserved. Adobe Confidential.</a:t>
            </a:r>
          </a:p>
        </p:txBody>
      </p:sp>
    </p:spTree>
    <p:extLst>
      <p:ext uri="{BB962C8B-B14F-4D97-AF65-F5344CB8AC3E}">
        <p14:creationId xmlns:p14="http://schemas.microsoft.com/office/powerpoint/2010/main" val="3679487758"/>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 L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78697-148C-E5F7-1EF7-EE332DEF0CA5}"/>
              </a:ext>
            </a:extLst>
          </p:cNvPr>
          <p:cNvSpPr>
            <a:spLocks noGrp="1"/>
          </p:cNvSpPr>
          <p:nvPr>
            <p:ph type="ctrTitle"/>
          </p:nvPr>
        </p:nvSpPr>
        <p:spPr>
          <a:xfrm>
            <a:off x="609599" y="426061"/>
            <a:ext cx="5334001" cy="2387600"/>
          </a:xfrm>
        </p:spPr>
        <p:txBody>
          <a:bodyPr lIns="0" rIns="0" anchor="b">
            <a:noAutofit/>
          </a:bodyPr>
          <a:lstStyle>
            <a:lvl1pPr algn="l">
              <a:lnSpc>
                <a:spcPct val="80000"/>
              </a:lnSpc>
              <a:defRPr sz="5400" spc="-120" baseline="0"/>
            </a:lvl1pPr>
          </a:lstStyle>
          <a:p>
            <a:r>
              <a:rPr lang="en-US"/>
              <a:t>Click to edit Master title style</a:t>
            </a:r>
          </a:p>
        </p:txBody>
      </p:sp>
      <p:sp>
        <p:nvSpPr>
          <p:cNvPr id="3" name="Subtitle 2">
            <a:extLst>
              <a:ext uri="{FF2B5EF4-FFF2-40B4-BE49-F238E27FC236}">
                <a16:creationId xmlns:a16="http://schemas.microsoft.com/office/drawing/2014/main" id="{70550909-4DC4-B1F0-6047-92EEC94F9109}"/>
              </a:ext>
            </a:extLst>
          </p:cNvPr>
          <p:cNvSpPr>
            <a:spLocks noGrp="1"/>
          </p:cNvSpPr>
          <p:nvPr>
            <p:ph type="subTitle" idx="1"/>
          </p:nvPr>
        </p:nvSpPr>
        <p:spPr>
          <a:xfrm>
            <a:off x="609599" y="3012926"/>
            <a:ext cx="5334002" cy="1655762"/>
          </a:xfrm>
        </p:spPr>
        <p:txBody>
          <a:bodyPr lIns="0" rIns="0"/>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2" name="Thread">
            <a:extLst>
              <a:ext uri="{FF2B5EF4-FFF2-40B4-BE49-F238E27FC236}">
                <a16:creationId xmlns:a16="http://schemas.microsoft.com/office/drawing/2014/main" id="{B6083D35-FA56-96A9-7AD6-A71D01DC0CD9}"/>
              </a:ext>
              <a:ext uri="{C183D7F6-B498-43B3-948B-1728B52AA6E4}">
                <adec:decorative xmlns:adec="http://schemas.microsoft.com/office/drawing/2017/decorative" val="1"/>
              </a:ext>
            </a:extLst>
          </p:cNvPr>
          <p:cNvSpPr/>
          <p:nvPr userDrawn="1"/>
        </p:nvSpPr>
        <p:spPr>
          <a:xfrm>
            <a:off x="-1" y="894"/>
            <a:ext cx="128016" cy="6856213"/>
          </a:xfrm>
          <a:prstGeom prst="rect">
            <a:avLst/>
          </a:prstGeom>
          <a:solidFill>
            <a:srgbClr val="EB1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8" name="Picture Placeholder 7">
            <a:extLst>
              <a:ext uri="{FF2B5EF4-FFF2-40B4-BE49-F238E27FC236}">
                <a16:creationId xmlns:a16="http://schemas.microsoft.com/office/drawing/2014/main" id="{4031B34F-5072-BCFE-838A-B26F9DFCB01E}"/>
              </a:ext>
            </a:extLst>
          </p:cNvPr>
          <p:cNvSpPr>
            <a:spLocks noGrp="1"/>
          </p:cNvSpPr>
          <p:nvPr>
            <p:ph type="pic" sz="quarter" idx="10"/>
          </p:nvPr>
        </p:nvSpPr>
        <p:spPr>
          <a:xfrm>
            <a:off x="6096000" y="0"/>
            <a:ext cx="6096000" cy="6858000"/>
          </a:xfrm>
        </p:spPr>
        <p:txBody>
          <a:bodyPr wrap="none">
            <a:noAutofit/>
          </a:bodyPr>
          <a:lstStyle/>
          <a:p>
            <a:endParaRPr lang="en-US"/>
          </a:p>
        </p:txBody>
      </p:sp>
      <p:pic>
        <p:nvPicPr>
          <p:cNvPr id="5" name="Picture 4" descr="A red and black number&#10;&#10;Description automatically generated">
            <a:extLst>
              <a:ext uri="{FF2B5EF4-FFF2-40B4-BE49-F238E27FC236}">
                <a16:creationId xmlns:a16="http://schemas.microsoft.com/office/drawing/2014/main" id="{ED10F1C0-9764-B3D2-72FA-D6F1835F56A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7028" y="6003486"/>
            <a:ext cx="1316736" cy="318212"/>
          </a:xfrm>
          <a:prstGeom prst="rect">
            <a:avLst/>
          </a:prstGeom>
        </p:spPr>
      </p:pic>
    </p:spTree>
    <p:extLst>
      <p:ext uri="{BB962C8B-B14F-4D97-AF65-F5344CB8AC3E}">
        <p14:creationId xmlns:p14="http://schemas.microsoft.com/office/powerpoint/2010/main" val="2889542328"/>
      </p:ext>
    </p:extLst>
  </p:cSld>
  <p:clrMapOvr>
    <a:masterClrMapping/>
  </p:clrMapOvr>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wo Columns - Photo and Title Dark">
    <p:bg>
      <p:bgPr>
        <a:solidFill>
          <a:srgbClr val="000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A5097-0CFA-61BE-726A-4804164DFADB}"/>
              </a:ext>
            </a:extLst>
          </p:cNvPr>
          <p:cNvSpPr>
            <a:spLocks noGrp="1"/>
          </p:cNvSpPr>
          <p:nvPr>
            <p:ph type="title"/>
          </p:nvPr>
        </p:nvSpPr>
        <p:spPr>
          <a:xfrm>
            <a:off x="609600" y="264085"/>
            <a:ext cx="10972800" cy="946389"/>
          </a:xfrm>
        </p:spPr>
        <p:txBody>
          <a:bodyPr lIns="0" rIns="0"/>
          <a:lstStyle>
            <a:lvl1pPr>
              <a:defRPr>
                <a:solidFill>
                  <a:schemeClr val="bg1"/>
                </a:solidFill>
              </a:defRPr>
            </a:lvl1pPr>
          </a:lstStyle>
          <a:p>
            <a:r>
              <a:rPr lang="en-US"/>
              <a:t>Click to edit Master title style</a:t>
            </a:r>
          </a:p>
        </p:txBody>
      </p:sp>
      <p:sp>
        <p:nvSpPr>
          <p:cNvPr id="4" name="Text Placeholder 3">
            <a:extLst>
              <a:ext uri="{FF2B5EF4-FFF2-40B4-BE49-F238E27FC236}">
                <a16:creationId xmlns:a16="http://schemas.microsoft.com/office/drawing/2014/main" id="{5513B074-3B07-0E57-B1EF-F6812220DF0A}"/>
              </a:ext>
            </a:extLst>
          </p:cNvPr>
          <p:cNvSpPr>
            <a:spLocks noGrp="1"/>
          </p:cNvSpPr>
          <p:nvPr>
            <p:ph type="body" sz="quarter" idx="12"/>
          </p:nvPr>
        </p:nvSpPr>
        <p:spPr>
          <a:xfrm>
            <a:off x="609600" y="1566127"/>
            <a:ext cx="4846320" cy="342466"/>
          </a:xfrm>
        </p:spPr>
        <p:txBody>
          <a:bodyPr anchor="ctr" anchorCtr="0">
            <a:spAutoFit/>
          </a:bodyPr>
          <a:lstStyle>
            <a:lvl1pPr marL="0" indent="0">
              <a:buNone/>
              <a:defRPr sz="1600" b="1">
                <a:solidFill>
                  <a:schemeClr val="bg1"/>
                </a:solidFill>
                <a:latin typeface="+mn-lt"/>
              </a:defRPr>
            </a:lvl1pPr>
          </a:lstStyle>
          <a:p>
            <a:pPr lvl="0"/>
            <a:r>
              <a:rPr lang="en-US"/>
              <a:t>Click to edit Master text styles</a:t>
            </a:r>
          </a:p>
        </p:txBody>
      </p:sp>
      <p:sp>
        <p:nvSpPr>
          <p:cNvPr id="8" name="Picture Placeholder 7">
            <a:extLst>
              <a:ext uri="{FF2B5EF4-FFF2-40B4-BE49-F238E27FC236}">
                <a16:creationId xmlns:a16="http://schemas.microsoft.com/office/drawing/2014/main" id="{2D3F7CAF-D852-86B0-DD65-059C877F341F}"/>
              </a:ext>
            </a:extLst>
          </p:cNvPr>
          <p:cNvSpPr>
            <a:spLocks noGrp="1"/>
          </p:cNvSpPr>
          <p:nvPr>
            <p:ph type="pic" sz="quarter" idx="10"/>
          </p:nvPr>
        </p:nvSpPr>
        <p:spPr>
          <a:xfrm>
            <a:off x="609600" y="2103120"/>
            <a:ext cx="4937760" cy="4023360"/>
          </a:xfrm>
        </p:spPr>
        <p:txBody>
          <a:bodyPr/>
          <a:lstStyle>
            <a:lvl1pPr>
              <a:defRPr>
                <a:solidFill>
                  <a:schemeClr val="bg1"/>
                </a:solidFill>
              </a:defRPr>
            </a:lvl1pPr>
          </a:lstStyle>
          <a:p>
            <a:endParaRPr lang="en-US"/>
          </a:p>
        </p:txBody>
      </p:sp>
      <p:sp>
        <p:nvSpPr>
          <p:cNvPr id="5" name="Text Placeholder 3">
            <a:extLst>
              <a:ext uri="{FF2B5EF4-FFF2-40B4-BE49-F238E27FC236}">
                <a16:creationId xmlns:a16="http://schemas.microsoft.com/office/drawing/2014/main" id="{C6A13A99-FC00-81A6-297A-C14D357F8C98}"/>
              </a:ext>
            </a:extLst>
          </p:cNvPr>
          <p:cNvSpPr>
            <a:spLocks noGrp="1"/>
          </p:cNvSpPr>
          <p:nvPr>
            <p:ph type="body" sz="quarter" idx="13"/>
          </p:nvPr>
        </p:nvSpPr>
        <p:spPr>
          <a:xfrm>
            <a:off x="6644640" y="1566127"/>
            <a:ext cx="4846320" cy="342466"/>
          </a:xfrm>
        </p:spPr>
        <p:txBody>
          <a:bodyPr anchor="ctr" anchorCtr="0">
            <a:spAutoFit/>
          </a:bodyPr>
          <a:lstStyle>
            <a:lvl1pPr marL="0" indent="0">
              <a:buNone/>
              <a:defRPr sz="1600" b="1">
                <a:solidFill>
                  <a:schemeClr val="bg1"/>
                </a:solidFill>
                <a:latin typeface="+mn-lt"/>
              </a:defRPr>
            </a:lvl1pPr>
          </a:lstStyle>
          <a:p>
            <a:pPr lvl="0"/>
            <a:r>
              <a:rPr lang="en-US"/>
              <a:t>Click to edit Master text styles</a:t>
            </a:r>
          </a:p>
        </p:txBody>
      </p:sp>
      <p:sp>
        <p:nvSpPr>
          <p:cNvPr id="10" name="Picture Placeholder 9">
            <a:extLst>
              <a:ext uri="{FF2B5EF4-FFF2-40B4-BE49-F238E27FC236}">
                <a16:creationId xmlns:a16="http://schemas.microsoft.com/office/drawing/2014/main" id="{A160F384-0CC4-8E1E-C546-28F7B7D6B282}"/>
              </a:ext>
            </a:extLst>
          </p:cNvPr>
          <p:cNvSpPr>
            <a:spLocks noGrp="1"/>
          </p:cNvSpPr>
          <p:nvPr>
            <p:ph type="pic" sz="quarter" idx="11"/>
          </p:nvPr>
        </p:nvSpPr>
        <p:spPr>
          <a:xfrm>
            <a:off x="6644640" y="2103120"/>
            <a:ext cx="4937760" cy="4023360"/>
          </a:xfrm>
        </p:spPr>
        <p:txBody>
          <a:bodyPr/>
          <a:lstStyle>
            <a:lvl1pPr>
              <a:defRPr>
                <a:solidFill>
                  <a:schemeClr val="bg1"/>
                </a:solidFill>
              </a:defRPr>
            </a:lvl1pPr>
          </a:lstStyle>
          <a:p>
            <a:endParaRPr lang="en-US"/>
          </a:p>
        </p:txBody>
      </p:sp>
      <p:sp>
        <p:nvSpPr>
          <p:cNvPr id="6" name="Footer Placeholder 5">
            <a:extLst>
              <a:ext uri="{FF2B5EF4-FFF2-40B4-BE49-F238E27FC236}">
                <a16:creationId xmlns:a16="http://schemas.microsoft.com/office/drawing/2014/main" id="{23847277-7A32-0B74-3121-513308B5D19B}"/>
              </a:ext>
            </a:extLst>
          </p:cNvPr>
          <p:cNvSpPr>
            <a:spLocks noGrp="1"/>
          </p:cNvSpPr>
          <p:nvPr>
            <p:ph type="ftr" sz="quarter" idx="15"/>
          </p:nvPr>
        </p:nvSpPr>
        <p:spPr/>
        <p:txBody>
          <a:bodyPr/>
          <a:lstStyle>
            <a:lvl1pPr>
              <a:defRPr>
                <a:solidFill>
                  <a:srgbClr val="BEBEBE"/>
                </a:solidFill>
              </a:defRPr>
            </a:lvl1pPr>
          </a:lstStyle>
          <a:p>
            <a:endParaRPr lang="en-US"/>
          </a:p>
        </p:txBody>
      </p:sp>
      <p:sp>
        <p:nvSpPr>
          <p:cNvPr id="9" name="Copyright">
            <a:extLst>
              <a:ext uri="{FF2B5EF4-FFF2-40B4-BE49-F238E27FC236}">
                <a16:creationId xmlns:a16="http://schemas.microsoft.com/office/drawing/2014/main" id="{B1577F18-2EE9-48A5-C9F6-26D13C7A4152}"/>
              </a:ext>
            </a:extLst>
          </p:cNvPr>
          <p:cNvSpPr txBox="1"/>
          <p:nvPr userDrawn="1"/>
        </p:nvSpPr>
        <p:spPr>
          <a:xfrm>
            <a:off x="9871995" y="6583680"/>
            <a:ext cx="1710405" cy="92333"/>
          </a:xfrm>
          <a:prstGeom prst="rect">
            <a:avLst/>
          </a:prstGeom>
          <a:solidFill>
            <a:schemeClr val="tx1"/>
          </a:solidFill>
        </p:spPr>
        <p:txBody>
          <a:bodyPr wrap="none" lIns="0" tIns="0" rIns="0" bIns="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600" baseline="0">
                <a:solidFill>
                  <a:srgbClr val="BEBEBE"/>
                </a:solidFill>
                <a:latin typeface="Adobe Clean" panose="020B0503020404020204" pitchFamily="34" charset="0"/>
              </a:rPr>
              <a:t>© 2024 Adobe. All Rights Reserved. Adobe Confidential.</a:t>
            </a:r>
          </a:p>
        </p:txBody>
      </p:sp>
      <p:sp>
        <p:nvSpPr>
          <p:cNvPr id="7" name="Slide Number Placeholder 6">
            <a:extLst>
              <a:ext uri="{FF2B5EF4-FFF2-40B4-BE49-F238E27FC236}">
                <a16:creationId xmlns:a16="http://schemas.microsoft.com/office/drawing/2014/main" id="{0C50626B-1616-3551-DB78-E30E2BEA4433}"/>
              </a:ext>
            </a:extLst>
          </p:cNvPr>
          <p:cNvSpPr>
            <a:spLocks noGrp="1"/>
          </p:cNvSpPr>
          <p:nvPr>
            <p:ph type="sldNum" sz="quarter" idx="16"/>
          </p:nvPr>
        </p:nvSpPr>
        <p:spPr/>
        <p:txBody>
          <a:bodyPr/>
          <a:lstStyle>
            <a:lvl1pPr>
              <a:defRPr>
                <a:solidFill>
                  <a:srgbClr val="BEBEBE"/>
                </a:solidFill>
              </a:defRPr>
            </a:lvl1pPr>
          </a:lstStyle>
          <a:p>
            <a:pPr algn="r"/>
            <a:fld id="{DEC9D0C1-7FBA-40E3-98AB-77B8E8CCE3DF}" type="slidenum">
              <a:rPr lang="en-US" smtClean="0"/>
              <a:pPr algn="r"/>
              <a:t>‹#›</a:t>
            </a:fld>
            <a:endParaRPr lang="en-US"/>
          </a:p>
        </p:txBody>
      </p:sp>
      <p:sp>
        <p:nvSpPr>
          <p:cNvPr id="3" name="Date Placeholder 2">
            <a:extLst>
              <a:ext uri="{FF2B5EF4-FFF2-40B4-BE49-F238E27FC236}">
                <a16:creationId xmlns:a16="http://schemas.microsoft.com/office/drawing/2014/main" id="{2B0DFF53-DA3C-5459-13CB-66ACAB1EF04B}"/>
              </a:ext>
            </a:extLst>
          </p:cNvPr>
          <p:cNvSpPr>
            <a:spLocks noGrp="1"/>
          </p:cNvSpPr>
          <p:nvPr>
            <p:ph type="dt" sz="half" idx="14"/>
          </p:nvPr>
        </p:nvSpPr>
        <p:spPr/>
        <p:txBody>
          <a:bodyPr/>
          <a:lstStyle/>
          <a:p>
            <a:fld id="{F7EF6CD1-9159-44AF-9B3E-C7AC0C13304D}" type="datetime1">
              <a:rPr lang="en-US" smtClean="0"/>
              <a:t>10/1/2025</a:t>
            </a:fld>
            <a:endParaRPr lang="en-US"/>
          </a:p>
        </p:txBody>
      </p:sp>
    </p:spTree>
    <p:extLst>
      <p:ext uri="{BB962C8B-B14F-4D97-AF65-F5344CB8AC3E}">
        <p14:creationId xmlns:p14="http://schemas.microsoft.com/office/powerpoint/2010/main" val="190261076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hree Columns - Photo and Title Dark">
    <p:bg>
      <p:bgPr>
        <a:solidFill>
          <a:srgbClr val="000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A5097-0CFA-61BE-726A-4804164DFADB}"/>
              </a:ext>
            </a:extLst>
          </p:cNvPr>
          <p:cNvSpPr>
            <a:spLocks noGrp="1"/>
          </p:cNvSpPr>
          <p:nvPr>
            <p:ph type="title"/>
          </p:nvPr>
        </p:nvSpPr>
        <p:spPr>
          <a:xfrm>
            <a:off x="609600" y="264085"/>
            <a:ext cx="10972800" cy="946389"/>
          </a:xfrm>
        </p:spPr>
        <p:txBody>
          <a:bodyPr lIns="0" rIns="0"/>
          <a:lstStyle>
            <a:lvl1pPr>
              <a:defRPr>
                <a:solidFill>
                  <a:schemeClr val="bg1"/>
                </a:solidFill>
              </a:defRPr>
            </a:lvl1pPr>
          </a:lstStyle>
          <a:p>
            <a:r>
              <a:rPr lang="en-US"/>
              <a:t>Click to edit Master title style</a:t>
            </a:r>
          </a:p>
        </p:txBody>
      </p:sp>
      <p:sp>
        <p:nvSpPr>
          <p:cNvPr id="3" name="Text Placeholder 3">
            <a:extLst>
              <a:ext uri="{FF2B5EF4-FFF2-40B4-BE49-F238E27FC236}">
                <a16:creationId xmlns:a16="http://schemas.microsoft.com/office/drawing/2014/main" id="{A7CA4403-228E-D982-11B8-71EFFDAB1F21}"/>
              </a:ext>
            </a:extLst>
          </p:cNvPr>
          <p:cNvSpPr>
            <a:spLocks noGrp="1"/>
          </p:cNvSpPr>
          <p:nvPr>
            <p:ph type="body" sz="quarter" idx="13"/>
          </p:nvPr>
        </p:nvSpPr>
        <p:spPr>
          <a:xfrm>
            <a:off x="609600" y="1566127"/>
            <a:ext cx="3200400" cy="342466"/>
          </a:xfrm>
        </p:spPr>
        <p:txBody>
          <a:bodyPr wrap="square" anchor="ctr" anchorCtr="0">
            <a:spAutoFit/>
          </a:bodyPr>
          <a:lstStyle>
            <a:lvl1pPr marL="0" indent="0">
              <a:buNone/>
              <a:defRPr sz="1600" b="1">
                <a:solidFill>
                  <a:schemeClr val="bg1"/>
                </a:solidFill>
                <a:latin typeface="+mn-lt"/>
              </a:defRPr>
            </a:lvl1pPr>
          </a:lstStyle>
          <a:p>
            <a:pPr lvl="0"/>
            <a:r>
              <a:rPr lang="en-US"/>
              <a:t>Click to edit Master text styles</a:t>
            </a:r>
          </a:p>
        </p:txBody>
      </p:sp>
      <p:sp>
        <p:nvSpPr>
          <p:cNvPr id="8" name="Picture Placeholder 7">
            <a:extLst>
              <a:ext uri="{FF2B5EF4-FFF2-40B4-BE49-F238E27FC236}">
                <a16:creationId xmlns:a16="http://schemas.microsoft.com/office/drawing/2014/main" id="{2D3F7CAF-D852-86B0-DD65-059C877F341F}"/>
              </a:ext>
            </a:extLst>
          </p:cNvPr>
          <p:cNvSpPr>
            <a:spLocks noGrp="1"/>
          </p:cNvSpPr>
          <p:nvPr>
            <p:ph type="pic" sz="quarter" idx="10"/>
          </p:nvPr>
        </p:nvSpPr>
        <p:spPr>
          <a:xfrm>
            <a:off x="609600" y="2103120"/>
            <a:ext cx="3255264" cy="4023360"/>
          </a:xfrm>
        </p:spPr>
        <p:txBody>
          <a:bodyPr/>
          <a:lstStyle>
            <a:lvl1pPr>
              <a:defRPr>
                <a:solidFill>
                  <a:schemeClr val="bg1"/>
                </a:solidFill>
              </a:defRPr>
            </a:lvl1pPr>
          </a:lstStyle>
          <a:p>
            <a:endParaRPr lang="en-US"/>
          </a:p>
        </p:txBody>
      </p:sp>
      <p:sp>
        <p:nvSpPr>
          <p:cNvPr id="4" name="Text Placeholder 3">
            <a:extLst>
              <a:ext uri="{FF2B5EF4-FFF2-40B4-BE49-F238E27FC236}">
                <a16:creationId xmlns:a16="http://schemas.microsoft.com/office/drawing/2014/main" id="{7946F0AF-945D-1612-FEA8-992054B7A75C}"/>
              </a:ext>
            </a:extLst>
          </p:cNvPr>
          <p:cNvSpPr>
            <a:spLocks noGrp="1"/>
          </p:cNvSpPr>
          <p:nvPr>
            <p:ph type="body" sz="quarter" idx="14"/>
          </p:nvPr>
        </p:nvSpPr>
        <p:spPr>
          <a:xfrm>
            <a:off x="4468368" y="1566127"/>
            <a:ext cx="3200400" cy="342466"/>
          </a:xfrm>
        </p:spPr>
        <p:txBody>
          <a:bodyPr wrap="square" anchor="ctr" anchorCtr="0">
            <a:spAutoFit/>
          </a:bodyPr>
          <a:lstStyle>
            <a:lvl1pPr marL="0" indent="0">
              <a:buNone/>
              <a:defRPr sz="1600" b="1">
                <a:solidFill>
                  <a:schemeClr val="bg1"/>
                </a:solidFill>
                <a:latin typeface="+mn-lt"/>
              </a:defRPr>
            </a:lvl1pPr>
          </a:lstStyle>
          <a:p>
            <a:pPr lvl="0"/>
            <a:r>
              <a:rPr lang="en-US"/>
              <a:t>Click to edit Master text styles</a:t>
            </a:r>
          </a:p>
        </p:txBody>
      </p:sp>
      <p:sp>
        <p:nvSpPr>
          <p:cNvPr id="10" name="Picture Placeholder 9">
            <a:extLst>
              <a:ext uri="{FF2B5EF4-FFF2-40B4-BE49-F238E27FC236}">
                <a16:creationId xmlns:a16="http://schemas.microsoft.com/office/drawing/2014/main" id="{A160F384-0CC4-8E1E-C546-28F7B7D6B282}"/>
              </a:ext>
            </a:extLst>
          </p:cNvPr>
          <p:cNvSpPr>
            <a:spLocks noGrp="1"/>
          </p:cNvSpPr>
          <p:nvPr>
            <p:ph type="pic" sz="quarter" idx="11"/>
          </p:nvPr>
        </p:nvSpPr>
        <p:spPr>
          <a:xfrm>
            <a:off x="4468368" y="2103120"/>
            <a:ext cx="3255264" cy="4023360"/>
          </a:xfrm>
        </p:spPr>
        <p:txBody>
          <a:bodyPr/>
          <a:lstStyle>
            <a:lvl1pPr>
              <a:defRPr>
                <a:solidFill>
                  <a:schemeClr val="bg1"/>
                </a:solidFill>
              </a:defRPr>
            </a:lvl1pPr>
          </a:lstStyle>
          <a:p>
            <a:endParaRPr lang="en-US"/>
          </a:p>
        </p:txBody>
      </p:sp>
      <p:sp>
        <p:nvSpPr>
          <p:cNvPr id="5" name="Text Placeholder 3">
            <a:extLst>
              <a:ext uri="{FF2B5EF4-FFF2-40B4-BE49-F238E27FC236}">
                <a16:creationId xmlns:a16="http://schemas.microsoft.com/office/drawing/2014/main" id="{7D2660DF-18E0-5445-7D6F-B1E2A46D4B94}"/>
              </a:ext>
            </a:extLst>
          </p:cNvPr>
          <p:cNvSpPr>
            <a:spLocks noGrp="1"/>
          </p:cNvSpPr>
          <p:nvPr>
            <p:ph type="body" sz="quarter" idx="15"/>
          </p:nvPr>
        </p:nvSpPr>
        <p:spPr>
          <a:xfrm>
            <a:off x="8327136" y="1566127"/>
            <a:ext cx="3200400" cy="342466"/>
          </a:xfrm>
        </p:spPr>
        <p:txBody>
          <a:bodyPr wrap="square" anchor="ctr" anchorCtr="0">
            <a:spAutoFit/>
          </a:bodyPr>
          <a:lstStyle>
            <a:lvl1pPr marL="0" indent="0">
              <a:buNone/>
              <a:defRPr sz="1600" b="1">
                <a:solidFill>
                  <a:schemeClr val="bg1"/>
                </a:solidFill>
                <a:latin typeface="+mn-lt"/>
              </a:defRPr>
            </a:lvl1pPr>
          </a:lstStyle>
          <a:p>
            <a:pPr lvl="0"/>
            <a:r>
              <a:rPr lang="en-US"/>
              <a:t>Click to edit Master text styles</a:t>
            </a:r>
          </a:p>
        </p:txBody>
      </p:sp>
      <p:sp>
        <p:nvSpPr>
          <p:cNvPr id="12" name="Picture Placeholder 11">
            <a:extLst>
              <a:ext uri="{FF2B5EF4-FFF2-40B4-BE49-F238E27FC236}">
                <a16:creationId xmlns:a16="http://schemas.microsoft.com/office/drawing/2014/main" id="{292A0C94-CCCD-1ACE-EE3F-3AAA7DAFC52F}"/>
              </a:ext>
            </a:extLst>
          </p:cNvPr>
          <p:cNvSpPr>
            <a:spLocks noGrp="1"/>
          </p:cNvSpPr>
          <p:nvPr>
            <p:ph type="pic" sz="quarter" idx="12"/>
          </p:nvPr>
        </p:nvSpPr>
        <p:spPr>
          <a:xfrm>
            <a:off x="8327136" y="2103120"/>
            <a:ext cx="3255264" cy="4023360"/>
          </a:xfrm>
        </p:spPr>
        <p:txBody>
          <a:bodyPr/>
          <a:lstStyle>
            <a:lvl1pPr>
              <a:defRPr>
                <a:solidFill>
                  <a:schemeClr val="bg1"/>
                </a:solidFill>
              </a:defRPr>
            </a:lvl1pPr>
          </a:lstStyle>
          <a:p>
            <a:endParaRPr lang="en-US"/>
          </a:p>
        </p:txBody>
      </p:sp>
      <p:sp>
        <p:nvSpPr>
          <p:cNvPr id="7" name="Footer Placeholder 6">
            <a:extLst>
              <a:ext uri="{FF2B5EF4-FFF2-40B4-BE49-F238E27FC236}">
                <a16:creationId xmlns:a16="http://schemas.microsoft.com/office/drawing/2014/main" id="{74C05D25-57B4-0131-8D02-41BDA22255CF}"/>
              </a:ext>
            </a:extLst>
          </p:cNvPr>
          <p:cNvSpPr>
            <a:spLocks noGrp="1"/>
          </p:cNvSpPr>
          <p:nvPr>
            <p:ph type="ftr" sz="quarter" idx="17"/>
          </p:nvPr>
        </p:nvSpPr>
        <p:spPr/>
        <p:txBody>
          <a:bodyPr/>
          <a:lstStyle>
            <a:lvl1pPr>
              <a:defRPr>
                <a:solidFill>
                  <a:srgbClr val="BEBEBE"/>
                </a:solidFill>
              </a:defRPr>
            </a:lvl1pPr>
          </a:lstStyle>
          <a:p>
            <a:endParaRPr lang="en-US"/>
          </a:p>
        </p:txBody>
      </p:sp>
      <p:sp>
        <p:nvSpPr>
          <p:cNvPr id="11" name="Copyright">
            <a:extLst>
              <a:ext uri="{FF2B5EF4-FFF2-40B4-BE49-F238E27FC236}">
                <a16:creationId xmlns:a16="http://schemas.microsoft.com/office/drawing/2014/main" id="{861CF59B-700A-60A4-D14B-FB9B87B60D93}"/>
              </a:ext>
            </a:extLst>
          </p:cNvPr>
          <p:cNvSpPr txBox="1"/>
          <p:nvPr userDrawn="1"/>
        </p:nvSpPr>
        <p:spPr>
          <a:xfrm>
            <a:off x="9871995" y="6583680"/>
            <a:ext cx="1710405" cy="92333"/>
          </a:xfrm>
          <a:prstGeom prst="rect">
            <a:avLst/>
          </a:prstGeom>
          <a:solidFill>
            <a:schemeClr val="tx1"/>
          </a:solidFill>
        </p:spPr>
        <p:txBody>
          <a:bodyPr wrap="none" lIns="0" tIns="0" rIns="0" bIns="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600" baseline="0">
                <a:solidFill>
                  <a:srgbClr val="BEBEBE"/>
                </a:solidFill>
                <a:latin typeface="Adobe Clean" panose="020B0503020404020204" pitchFamily="34" charset="0"/>
              </a:rPr>
              <a:t>© 2024 Adobe. All Rights Reserved. Adobe Confidential.</a:t>
            </a:r>
          </a:p>
        </p:txBody>
      </p:sp>
      <p:sp>
        <p:nvSpPr>
          <p:cNvPr id="9" name="Slide Number Placeholder 8">
            <a:extLst>
              <a:ext uri="{FF2B5EF4-FFF2-40B4-BE49-F238E27FC236}">
                <a16:creationId xmlns:a16="http://schemas.microsoft.com/office/drawing/2014/main" id="{566038FF-7BCA-3951-3D43-F22FDDDCEC68}"/>
              </a:ext>
            </a:extLst>
          </p:cNvPr>
          <p:cNvSpPr>
            <a:spLocks noGrp="1"/>
          </p:cNvSpPr>
          <p:nvPr>
            <p:ph type="sldNum" sz="quarter" idx="18"/>
          </p:nvPr>
        </p:nvSpPr>
        <p:spPr/>
        <p:txBody>
          <a:bodyPr/>
          <a:lstStyle>
            <a:lvl1pPr>
              <a:defRPr>
                <a:solidFill>
                  <a:srgbClr val="BEBEBE"/>
                </a:solidFill>
              </a:defRPr>
            </a:lvl1pPr>
          </a:lstStyle>
          <a:p>
            <a:pPr algn="r"/>
            <a:fld id="{DEC9D0C1-7FBA-40E3-98AB-77B8E8CCE3DF}" type="slidenum">
              <a:rPr lang="en-US" smtClean="0"/>
              <a:pPr algn="r"/>
              <a:t>‹#›</a:t>
            </a:fld>
            <a:endParaRPr lang="en-US"/>
          </a:p>
        </p:txBody>
      </p:sp>
      <p:sp>
        <p:nvSpPr>
          <p:cNvPr id="6" name="Date Placeholder 5">
            <a:extLst>
              <a:ext uri="{FF2B5EF4-FFF2-40B4-BE49-F238E27FC236}">
                <a16:creationId xmlns:a16="http://schemas.microsoft.com/office/drawing/2014/main" id="{93D0F27E-11AC-F723-B425-6B4C9993142C}"/>
              </a:ext>
            </a:extLst>
          </p:cNvPr>
          <p:cNvSpPr>
            <a:spLocks noGrp="1"/>
          </p:cNvSpPr>
          <p:nvPr>
            <p:ph type="dt" sz="half" idx="16"/>
          </p:nvPr>
        </p:nvSpPr>
        <p:spPr/>
        <p:txBody>
          <a:bodyPr/>
          <a:lstStyle/>
          <a:p>
            <a:fld id="{1363D66E-2377-4F68-BD8E-DC3D382E60FF}" type="datetime1">
              <a:rPr lang="en-US" smtClean="0"/>
              <a:t>10/1/2025</a:t>
            </a:fld>
            <a:endParaRPr lang="en-US"/>
          </a:p>
        </p:txBody>
      </p:sp>
    </p:spTree>
    <p:extLst>
      <p:ext uri="{BB962C8B-B14F-4D97-AF65-F5344CB8AC3E}">
        <p14:creationId xmlns:p14="http://schemas.microsoft.com/office/powerpoint/2010/main" val="182376177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Four Columns - Photo and Title Dark">
    <p:bg>
      <p:bgPr>
        <a:solidFill>
          <a:srgbClr val="000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A5097-0CFA-61BE-726A-4804164DFADB}"/>
              </a:ext>
            </a:extLst>
          </p:cNvPr>
          <p:cNvSpPr>
            <a:spLocks noGrp="1"/>
          </p:cNvSpPr>
          <p:nvPr>
            <p:ph type="title"/>
          </p:nvPr>
        </p:nvSpPr>
        <p:spPr>
          <a:xfrm>
            <a:off x="609600" y="264085"/>
            <a:ext cx="10972800" cy="946389"/>
          </a:xfrm>
        </p:spPr>
        <p:txBody>
          <a:bodyPr lIns="0" rIns="0"/>
          <a:lstStyle>
            <a:lvl1pPr>
              <a:defRPr>
                <a:solidFill>
                  <a:schemeClr val="bg1"/>
                </a:solidFill>
              </a:defRPr>
            </a:lvl1pPr>
          </a:lstStyle>
          <a:p>
            <a:r>
              <a:rPr lang="en-US"/>
              <a:t>Click to edit Master title style</a:t>
            </a:r>
          </a:p>
        </p:txBody>
      </p:sp>
      <p:sp>
        <p:nvSpPr>
          <p:cNvPr id="3" name="Text Placeholder 3">
            <a:extLst>
              <a:ext uri="{FF2B5EF4-FFF2-40B4-BE49-F238E27FC236}">
                <a16:creationId xmlns:a16="http://schemas.microsoft.com/office/drawing/2014/main" id="{C2F326F4-6AE1-8C74-A50F-7DF9054A0B23}"/>
              </a:ext>
            </a:extLst>
          </p:cNvPr>
          <p:cNvSpPr>
            <a:spLocks noGrp="1"/>
          </p:cNvSpPr>
          <p:nvPr>
            <p:ph type="body" sz="quarter" idx="14"/>
          </p:nvPr>
        </p:nvSpPr>
        <p:spPr>
          <a:xfrm>
            <a:off x="609600" y="1581773"/>
            <a:ext cx="2240280" cy="311175"/>
          </a:xfrm>
        </p:spPr>
        <p:txBody>
          <a:bodyPr wrap="square" anchor="ctr" anchorCtr="0">
            <a:spAutoFit/>
          </a:bodyPr>
          <a:lstStyle>
            <a:lvl1pPr marL="0" indent="0">
              <a:buNone/>
              <a:defRPr sz="1400" b="1">
                <a:solidFill>
                  <a:schemeClr val="bg1"/>
                </a:solidFill>
                <a:latin typeface="+mn-lt"/>
              </a:defRPr>
            </a:lvl1pPr>
          </a:lstStyle>
          <a:p>
            <a:pPr lvl="0"/>
            <a:r>
              <a:rPr lang="en-US"/>
              <a:t>Click to edit Master text styles</a:t>
            </a:r>
          </a:p>
        </p:txBody>
      </p:sp>
      <p:sp>
        <p:nvSpPr>
          <p:cNvPr id="8" name="Picture Placeholder 7">
            <a:extLst>
              <a:ext uri="{FF2B5EF4-FFF2-40B4-BE49-F238E27FC236}">
                <a16:creationId xmlns:a16="http://schemas.microsoft.com/office/drawing/2014/main" id="{2D3F7CAF-D852-86B0-DD65-059C877F341F}"/>
              </a:ext>
            </a:extLst>
          </p:cNvPr>
          <p:cNvSpPr>
            <a:spLocks noGrp="1"/>
          </p:cNvSpPr>
          <p:nvPr>
            <p:ph type="pic" sz="quarter" idx="10"/>
          </p:nvPr>
        </p:nvSpPr>
        <p:spPr>
          <a:xfrm>
            <a:off x="609600" y="2103120"/>
            <a:ext cx="2240280" cy="4023360"/>
          </a:xfrm>
        </p:spPr>
        <p:txBody>
          <a:bodyPr/>
          <a:lstStyle>
            <a:lvl1pPr>
              <a:defRPr>
                <a:solidFill>
                  <a:schemeClr val="bg1"/>
                </a:solidFill>
              </a:defRPr>
            </a:lvl1pPr>
          </a:lstStyle>
          <a:p>
            <a:endParaRPr lang="en-US"/>
          </a:p>
        </p:txBody>
      </p:sp>
      <p:sp>
        <p:nvSpPr>
          <p:cNvPr id="5" name="Text Placeholder 3">
            <a:extLst>
              <a:ext uri="{FF2B5EF4-FFF2-40B4-BE49-F238E27FC236}">
                <a16:creationId xmlns:a16="http://schemas.microsoft.com/office/drawing/2014/main" id="{37F3A760-EE34-C8A5-89C3-5467A9BC0CA9}"/>
              </a:ext>
            </a:extLst>
          </p:cNvPr>
          <p:cNvSpPr>
            <a:spLocks noGrp="1"/>
          </p:cNvSpPr>
          <p:nvPr>
            <p:ph type="body" sz="quarter" idx="15"/>
          </p:nvPr>
        </p:nvSpPr>
        <p:spPr>
          <a:xfrm>
            <a:off x="3520440" y="1581773"/>
            <a:ext cx="2240280" cy="311175"/>
          </a:xfrm>
        </p:spPr>
        <p:txBody>
          <a:bodyPr wrap="square" anchor="ctr" anchorCtr="0">
            <a:spAutoFit/>
          </a:bodyPr>
          <a:lstStyle>
            <a:lvl1pPr marL="0" indent="0">
              <a:buNone/>
              <a:defRPr sz="1400" b="1">
                <a:solidFill>
                  <a:schemeClr val="bg1"/>
                </a:solidFill>
                <a:latin typeface="+mn-lt"/>
              </a:defRPr>
            </a:lvl1pPr>
          </a:lstStyle>
          <a:p>
            <a:pPr lvl="0"/>
            <a:r>
              <a:rPr lang="en-US"/>
              <a:t>Click to edit Master text styles</a:t>
            </a:r>
          </a:p>
        </p:txBody>
      </p:sp>
      <p:sp>
        <p:nvSpPr>
          <p:cNvPr id="10" name="Picture Placeholder 9">
            <a:extLst>
              <a:ext uri="{FF2B5EF4-FFF2-40B4-BE49-F238E27FC236}">
                <a16:creationId xmlns:a16="http://schemas.microsoft.com/office/drawing/2014/main" id="{A160F384-0CC4-8E1E-C546-28F7B7D6B282}"/>
              </a:ext>
            </a:extLst>
          </p:cNvPr>
          <p:cNvSpPr>
            <a:spLocks noGrp="1"/>
          </p:cNvSpPr>
          <p:nvPr>
            <p:ph type="pic" sz="quarter" idx="11"/>
          </p:nvPr>
        </p:nvSpPr>
        <p:spPr>
          <a:xfrm>
            <a:off x="3520440" y="2103120"/>
            <a:ext cx="2240280" cy="4023360"/>
          </a:xfrm>
        </p:spPr>
        <p:txBody>
          <a:bodyPr/>
          <a:lstStyle>
            <a:lvl1pPr>
              <a:defRPr>
                <a:solidFill>
                  <a:schemeClr val="bg1"/>
                </a:solidFill>
              </a:defRPr>
            </a:lvl1pPr>
          </a:lstStyle>
          <a:p>
            <a:endParaRPr lang="en-US"/>
          </a:p>
        </p:txBody>
      </p:sp>
      <p:sp>
        <p:nvSpPr>
          <p:cNvPr id="6" name="Text Placeholder 3">
            <a:extLst>
              <a:ext uri="{FF2B5EF4-FFF2-40B4-BE49-F238E27FC236}">
                <a16:creationId xmlns:a16="http://schemas.microsoft.com/office/drawing/2014/main" id="{EC84D014-5A6E-8592-C6D8-45C3986A87F8}"/>
              </a:ext>
            </a:extLst>
          </p:cNvPr>
          <p:cNvSpPr>
            <a:spLocks noGrp="1"/>
          </p:cNvSpPr>
          <p:nvPr>
            <p:ph type="body" sz="quarter" idx="16"/>
          </p:nvPr>
        </p:nvSpPr>
        <p:spPr>
          <a:xfrm>
            <a:off x="6431280" y="1581773"/>
            <a:ext cx="2240280" cy="311175"/>
          </a:xfrm>
        </p:spPr>
        <p:txBody>
          <a:bodyPr wrap="square" anchor="ctr" anchorCtr="0">
            <a:spAutoFit/>
          </a:bodyPr>
          <a:lstStyle>
            <a:lvl1pPr marL="0" indent="0">
              <a:buNone/>
              <a:defRPr sz="1400" b="1">
                <a:solidFill>
                  <a:schemeClr val="bg1"/>
                </a:solidFill>
                <a:latin typeface="+mn-lt"/>
              </a:defRPr>
            </a:lvl1pPr>
          </a:lstStyle>
          <a:p>
            <a:pPr lvl="0"/>
            <a:r>
              <a:rPr lang="en-US"/>
              <a:t>Click to edit Master text styles</a:t>
            </a:r>
          </a:p>
        </p:txBody>
      </p:sp>
      <p:sp>
        <p:nvSpPr>
          <p:cNvPr id="12" name="Picture Placeholder 11">
            <a:extLst>
              <a:ext uri="{FF2B5EF4-FFF2-40B4-BE49-F238E27FC236}">
                <a16:creationId xmlns:a16="http://schemas.microsoft.com/office/drawing/2014/main" id="{292A0C94-CCCD-1ACE-EE3F-3AAA7DAFC52F}"/>
              </a:ext>
            </a:extLst>
          </p:cNvPr>
          <p:cNvSpPr>
            <a:spLocks noGrp="1"/>
          </p:cNvSpPr>
          <p:nvPr>
            <p:ph type="pic" sz="quarter" idx="12"/>
          </p:nvPr>
        </p:nvSpPr>
        <p:spPr>
          <a:xfrm>
            <a:off x="6431280" y="2103120"/>
            <a:ext cx="2240280" cy="4023360"/>
          </a:xfrm>
        </p:spPr>
        <p:txBody>
          <a:bodyPr/>
          <a:lstStyle>
            <a:lvl1pPr>
              <a:defRPr>
                <a:solidFill>
                  <a:schemeClr val="bg1"/>
                </a:solidFill>
              </a:defRPr>
            </a:lvl1pPr>
          </a:lstStyle>
          <a:p>
            <a:endParaRPr lang="en-US"/>
          </a:p>
        </p:txBody>
      </p:sp>
      <p:sp>
        <p:nvSpPr>
          <p:cNvPr id="7" name="Text Placeholder 3">
            <a:extLst>
              <a:ext uri="{FF2B5EF4-FFF2-40B4-BE49-F238E27FC236}">
                <a16:creationId xmlns:a16="http://schemas.microsoft.com/office/drawing/2014/main" id="{EBE0941F-EC84-108F-647A-726CB13FD000}"/>
              </a:ext>
            </a:extLst>
          </p:cNvPr>
          <p:cNvSpPr>
            <a:spLocks noGrp="1"/>
          </p:cNvSpPr>
          <p:nvPr>
            <p:ph type="body" sz="quarter" idx="17"/>
          </p:nvPr>
        </p:nvSpPr>
        <p:spPr>
          <a:xfrm>
            <a:off x="9342120" y="1581773"/>
            <a:ext cx="2240280" cy="311175"/>
          </a:xfrm>
        </p:spPr>
        <p:txBody>
          <a:bodyPr wrap="square" anchor="ctr" anchorCtr="0">
            <a:spAutoFit/>
          </a:bodyPr>
          <a:lstStyle>
            <a:lvl1pPr marL="0" indent="0">
              <a:buNone/>
              <a:defRPr sz="1400" b="1">
                <a:solidFill>
                  <a:schemeClr val="bg1"/>
                </a:solidFill>
                <a:latin typeface="+mn-lt"/>
              </a:defRPr>
            </a:lvl1pPr>
          </a:lstStyle>
          <a:p>
            <a:pPr lvl="0"/>
            <a:r>
              <a:rPr lang="en-US"/>
              <a:t>Click to edit Master text styles</a:t>
            </a:r>
          </a:p>
        </p:txBody>
      </p:sp>
      <p:sp>
        <p:nvSpPr>
          <p:cNvPr id="4" name="Picture Placeholder 11">
            <a:extLst>
              <a:ext uri="{FF2B5EF4-FFF2-40B4-BE49-F238E27FC236}">
                <a16:creationId xmlns:a16="http://schemas.microsoft.com/office/drawing/2014/main" id="{273AE085-219F-7944-7266-65BE5ACA42F8}"/>
              </a:ext>
            </a:extLst>
          </p:cNvPr>
          <p:cNvSpPr>
            <a:spLocks noGrp="1"/>
          </p:cNvSpPr>
          <p:nvPr>
            <p:ph type="pic" sz="quarter" idx="13"/>
          </p:nvPr>
        </p:nvSpPr>
        <p:spPr>
          <a:xfrm>
            <a:off x="9342120" y="2103120"/>
            <a:ext cx="2240280" cy="4023360"/>
          </a:xfrm>
        </p:spPr>
        <p:txBody>
          <a:bodyPr/>
          <a:lstStyle>
            <a:lvl1pPr>
              <a:defRPr>
                <a:solidFill>
                  <a:schemeClr val="bg1"/>
                </a:solidFill>
              </a:defRPr>
            </a:lvl1pPr>
          </a:lstStyle>
          <a:p>
            <a:endParaRPr lang="en-US"/>
          </a:p>
        </p:txBody>
      </p:sp>
      <p:sp>
        <p:nvSpPr>
          <p:cNvPr id="11" name="Footer Placeholder 10">
            <a:extLst>
              <a:ext uri="{FF2B5EF4-FFF2-40B4-BE49-F238E27FC236}">
                <a16:creationId xmlns:a16="http://schemas.microsoft.com/office/drawing/2014/main" id="{C8D57720-7135-4F3C-DEEA-C27247DB4D14}"/>
              </a:ext>
            </a:extLst>
          </p:cNvPr>
          <p:cNvSpPr>
            <a:spLocks noGrp="1"/>
          </p:cNvSpPr>
          <p:nvPr>
            <p:ph type="ftr" sz="quarter" idx="19"/>
          </p:nvPr>
        </p:nvSpPr>
        <p:spPr/>
        <p:txBody>
          <a:bodyPr/>
          <a:lstStyle>
            <a:lvl1pPr>
              <a:defRPr>
                <a:solidFill>
                  <a:srgbClr val="BEBEBE"/>
                </a:solidFill>
              </a:defRPr>
            </a:lvl1pPr>
          </a:lstStyle>
          <a:p>
            <a:endParaRPr lang="en-US"/>
          </a:p>
        </p:txBody>
      </p:sp>
      <p:sp>
        <p:nvSpPr>
          <p:cNvPr id="14" name="Copyright">
            <a:extLst>
              <a:ext uri="{FF2B5EF4-FFF2-40B4-BE49-F238E27FC236}">
                <a16:creationId xmlns:a16="http://schemas.microsoft.com/office/drawing/2014/main" id="{5BFC7988-7FAA-398C-930C-E596D1C799AC}"/>
              </a:ext>
            </a:extLst>
          </p:cNvPr>
          <p:cNvSpPr txBox="1"/>
          <p:nvPr userDrawn="1"/>
        </p:nvSpPr>
        <p:spPr>
          <a:xfrm>
            <a:off x="9871995" y="6583680"/>
            <a:ext cx="1710405" cy="92333"/>
          </a:xfrm>
          <a:prstGeom prst="rect">
            <a:avLst/>
          </a:prstGeom>
          <a:solidFill>
            <a:schemeClr val="tx1"/>
          </a:solidFill>
        </p:spPr>
        <p:txBody>
          <a:bodyPr wrap="none" lIns="0" tIns="0" rIns="0" bIns="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600" baseline="0">
                <a:solidFill>
                  <a:srgbClr val="BEBEBE"/>
                </a:solidFill>
                <a:latin typeface="Adobe Clean" panose="020B0503020404020204" pitchFamily="34" charset="0"/>
              </a:rPr>
              <a:t>© 2024 Adobe. All Rights Reserved. Adobe Confidential.</a:t>
            </a:r>
          </a:p>
        </p:txBody>
      </p:sp>
      <p:sp>
        <p:nvSpPr>
          <p:cNvPr id="13" name="Slide Number Placeholder 12">
            <a:extLst>
              <a:ext uri="{FF2B5EF4-FFF2-40B4-BE49-F238E27FC236}">
                <a16:creationId xmlns:a16="http://schemas.microsoft.com/office/drawing/2014/main" id="{778E7BE0-DA47-ECEF-0F48-3164312A54CC}"/>
              </a:ext>
            </a:extLst>
          </p:cNvPr>
          <p:cNvSpPr>
            <a:spLocks noGrp="1"/>
          </p:cNvSpPr>
          <p:nvPr>
            <p:ph type="sldNum" sz="quarter" idx="20"/>
          </p:nvPr>
        </p:nvSpPr>
        <p:spPr/>
        <p:txBody>
          <a:bodyPr/>
          <a:lstStyle>
            <a:lvl1pPr>
              <a:defRPr>
                <a:solidFill>
                  <a:srgbClr val="BEBEBE"/>
                </a:solidFill>
              </a:defRPr>
            </a:lvl1pPr>
          </a:lstStyle>
          <a:p>
            <a:pPr algn="r"/>
            <a:fld id="{DEC9D0C1-7FBA-40E3-98AB-77B8E8CCE3DF}" type="slidenum">
              <a:rPr lang="en-US" smtClean="0"/>
              <a:pPr algn="r"/>
              <a:t>‹#›</a:t>
            </a:fld>
            <a:endParaRPr lang="en-US"/>
          </a:p>
        </p:txBody>
      </p:sp>
      <p:sp>
        <p:nvSpPr>
          <p:cNvPr id="9" name="Date Placeholder 8">
            <a:extLst>
              <a:ext uri="{FF2B5EF4-FFF2-40B4-BE49-F238E27FC236}">
                <a16:creationId xmlns:a16="http://schemas.microsoft.com/office/drawing/2014/main" id="{D115E1D6-9D19-3D32-1DF3-6D23F19EFA7D}"/>
              </a:ext>
            </a:extLst>
          </p:cNvPr>
          <p:cNvSpPr>
            <a:spLocks noGrp="1"/>
          </p:cNvSpPr>
          <p:nvPr>
            <p:ph type="dt" sz="half" idx="18"/>
          </p:nvPr>
        </p:nvSpPr>
        <p:spPr/>
        <p:txBody>
          <a:bodyPr/>
          <a:lstStyle/>
          <a:p>
            <a:fld id="{C3A5FDA7-3BA9-4E16-ABA0-3A8FCF7624A5}" type="datetime1">
              <a:rPr lang="en-US" smtClean="0"/>
              <a:t>10/1/2025</a:t>
            </a:fld>
            <a:endParaRPr lang="en-US"/>
          </a:p>
        </p:txBody>
      </p:sp>
    </p:spTree>
    <p:extLst>
      <p:ext uri="{BB962C8B-B14F-4D97-AF65-F5344CB8AC3E}">
        <p14:creationId xmlns:p14="http://schemas.microsoft.com/office/powerpoint/2010/main" val="364400512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Five Columns - Photo and Title Dark">
    <p:bg>
      <p:bgPr>
        <a:solidFill>
          <a:srgbClr val="000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A5097-0CFA-61BE-726A-4804164DFADB}"/>
              </a:ext>
            </a:extLst>
          </p:cNvPr>
          <p:cNvSpPr>
            <a:spLocks noGrp="1"/>
          </p:cNvSpPr>
          <p:nvPr>
            <p:ph type="title"/>
          </p:nvPr>
        </p:nvSpPr>
        <p:spPr>
          <a:xfrm>
            <a:off x="609600" y="264085"/>
            <a:ext cx="10972800" cy="946389"/>
          </a:xfrm>
        </p:spPr>
        <p:txBody>
          <a:bodyPr lIns="0" rIns="0"/>
          <a:lstStyle>
            <a:lvl1pPr>
              <a:defRPr>
                <a:solidFill>
                  <a:schemeClr val="bg1"/>
                </a:solidFill>
              </a:defRPr>
            </a:lvl1pPr>
          </a:lstStyle>
          <a:p>
            <a:r>
              <a:rPr lang="en-US"/>
              <a:t>Click to edit Master title style</a:t>
            </a:r>
          </a:p>
        </p:txBody>
      </p:sp>
      <p:sp>
        <p:nvSpPr>
          <p:cNvPr id="3" name="Text Placeholder 1">
            <a:extLst>
              <a:ext uri="{FF2B5EF4-FFF2-40B4-BE49-F238E27FC236}">
                <a16:creationId xmlns:a16="http://schemas.microsoft.com/office/drawing/2014/main" id="{C2F326F4-6AE1-8C74-A50F-7DF9054A0B23}"/>
              </a:ext>
            </a:extLst>
          </p:cNvPr>
          <p:cNvSpPr>
            <a:spLocks noGrp="1"/>
          </p:cNvSpPr>
          <p:nvPr>
            <p:ph type="body" sz="quarter" idx="14"/>
          </p:nvPr>
        </p:nvSpPr>
        <p:spPr>
          <a:xfrm>
            <a:off x="609600" y="1581773"/>
            <a:ext cx="1828800" cy="311175"/>
          </a:xfrm>
        </p:spPr>
        <p:txBody>
          <a:bodyPr wrap="square" anchor="ctr" anchorCtr="0">
            <a:spAutoFit/>
          </a:bodyPr>
          <a:lstStyle>
            <a:lvl1pPr marL="0" indent="0">
              <a:buNone/>
              <a:defRPr sz="1400" b="1">
                <a:solidFill>
                  <a:schemeClr val="bg1"/>
                </a:solidFill>
                <a:latin typeface="+mn-lt"/>
              </a:defRPr>
            </a:lvl1pPr>
          </a:lstStyle>
          <a:p>
            <a:pPr lvl="0"/>
            <a:r>
              <a:rPr lang="en-US"/>
              <a:t>Click to edit Master text styles</a:t>
            </a:r>
          </a:p>
        </p:txBody>
      </p:sp>
      <p:sp>
        <p:nvSpPr>
          <p:cNvPr id="8" name="Picture Placeholder 1">
            <a:extLst>
              <a:ext uri="{FF2B5EF4-FFF2-40B4-BE49-F238E27FC236}">
                <a16:creationId xmlns:a16="http://schemas.microsoft.com/office/drawing/2014/main" id="{2D3F7CAF-D852-86B0-DD65-059C877F341F}"/>
              </a:ext>
            </a:extLst>
          </p:cNvPr>
          <p:cNvSpPr>
            <a:spLocks noGrp="1"/>
          </p:cNvSpPr>
          <p:nvPr>
            <p:ph type="pic" sz="quarter" idx="10"/>
          </p:nvPr>
        </p:nvSpPr>
        <p:spPr>
          <a:xfrm>
            <a:off x="609600" y="2103120"/>
            <a:ext cx="1828800" cy="4023360"/>
          </a:xfrm>
        </p:spPr>
        <p:txBody>
          <a:bodyPr/>
          <a:lstStyle>
            <a:lvl1pPr>
              <a:defRPr>
                <a:solidFill>
                  <a:schemeClr val="bg1"/>
                </a:solidFill>
              </a:defRPr>
            </a:lvl1pPr>
          </a:lstStyle>
          <a:p>
            <a:endParaRPr lang="en-US"/>
          </a:p>
        </p:txBody>
      </p:sp>
      <p:sp>
        <p:nvSpPr>
          <p:cNvPr id="5" name="Text Placeholder 2">
            <a:extLst>
              <a:ext uri="{FF2B5EF4-FFF2-40B4-BE49-F238E27FC236}">
                <a16:creationId xmlns:a16="http://schemas.microsoft.com/office/drawing/2014/main" id="{37F3A760-EE34-C8A5-89C3-5467A9BC0CA9}"/>
              </a:ext>
            </a:extLst>
          </p:cNvPr>
          <p:cNvSpPr>
            <a:spLocks noGrp="1"/>
          </p:cNvSpPr>
          <p:nvPr>
            <p:ph type="body" sz="quarter" idx="15"/>
          </p:nvPr>
        </p:nvSpPr>
        <p:spPr>
          <a:xfrm>
            <a:off x="2895600" y="1581773"/>
            <a:ext cx="1828800" cy="311175"/>
          </a:xfrm>
        </p:spPr>
        <p:txBody>
          <a:bodyPr wrap="square" anchor="ctr" anchorCtr="0">
            <a:spAutoFit/>
          </a:bodyPr>
          <a:lstStyle>
            <a:lvl1pPr marL="0" indent="0">
              <a:buNone/>
              <a:defRPr sz="1400" b="1">
                <a:solidFill>
                  <a:schemeClr val="bg1"/>
                </a:solidFill>
                <a:latin typeface="+mn-lt"/>
              </a:defRPr>
            </a:lvl1pPr>
          </a:lstStyle>
          <a:p>
            <a:pPr lvl="0"/>
            <a:r>
              <a:rPr lang="en-US"/>
              <a:t>Click to edit Master text styles</a:t>
            </a:r>
          </a:p>
        </p:txBody>
      </p:sp>
      <p:sp>
        <p:nvSpPr>
          <p:cNvPr id="10" name="Picture Placeholder 2">
            <a:extLst>
              <a:ext uri="{FF2B5EF4-FFF2-40B4-BE49-F238E27FC236}">
                <a16:creationId xmlns:a16="http://schemas.microsoft.com/office/drawing/2014/main" id="{A160F384-0CC4-8E1E-C546-28F7B7D6B282}"/>
              </a:ext>
            </a:extLst>
          </p:cNvPr>
          <p:cNvSpPr>
            <a:spLocks noGrp="1"/>
          </p:cNvSpPr>
          <p:nvPr>
            <p:ph type="pic" sz="quarter" idx="11"/>
          </p:nvPr>
        </p:nvSpPr>
        <p:spPr>
          <a:xfrm>
            <a:off x="2895600" y="2103120"/>
            <a:ext cx="1828800" cy="4023360"/>
          </a:xfrm>
        </p:spPr>
        <p:txBody>
          <a:bodyPr/>
          <a:lstStyle>
            <a:lvl1pPr>
              <a:defRPr>
                <a:solidFill>
                  <a:schemeClr val="bg1"/>
                </a:solidFill>
              </a:defRPr>
            </a:lvl1pPr>
          </a:lstStyle>
          <a:p>
            <a:endParaRPr lang="en-US"/>
          </a:p>
        </p:txBody>
      </p:sp>
      <p:sp>
        <p:nvSpPr>
          <p:cNvPr id="6" name="Text Placeholder 3">
            <a:extLst>
              <a:ext uri="{FF2B5EF4-FFF2-40B4-BE49-F238E27FC236}">
                <a16:creationId xmlns:a16="http://schemas.microsoft.com/office/drawing/2014/main" id="{EC84D014-5A6E-8592-C6D8-45C3986A87F8}"/>
              </a:ext>
            </a:extLst>
          </p:cNvPr>
          <p:cNvSpPr>
            <a:spLocks noGrp="1"/>
          </p:cNvSpPr>
          <p:nvPr>
            <p:ph type="body" sz="quarter" idx="16"/>
          </p:nvPr>
        </p:nvSpPr>
        <p:spPr>
          <a:xfrm>
            <a:off x="5181600" y="1581773"/>
            <a:ext cx="1828800" cy="311175"/>
          </a:xfrm>
        </p:spPr>
        <p:txBody>
          <a:bodyPr wrap="square" anchor="ctr" anchorCtr="0">
            <a:spAutoFit/>
          </a:bodyPr>
          <a:lstStyle>
            <a:lvl1pPr marL="0" indent="0">
              <a:buNone/>
              <a:defRPr sz="1400" b="1">
                <a:solidFill>
                  <a:schemeClr val="bg1"/>
                </a:solidFill>
                <a:latin typeface="+mn-lt"/>
              </a:defRPr>
            </a:lvl1pPr>
          </a:lstStyle>
          <a:p>
            <a:pPr lvl="0"/>
            <a:r>
              <a:rPr lang="en-US"/>
              <a:t>Click to edit Master text styles</a:t>
            </a:r>
          </a:p>
        </p:txBody>
      </p:sp>
      <p:sp>
        <p:nvSpPr>
          <p:cNvPr id="12" name="Picture Placeholder 3">
            <a:extLst>
              <a:ext uri="{FF2B5EF4-FFF2-40B4-BE49-F238E27FC236}">
                <a16:creationId xmlns:a16="http://schemas.microsoft.com/office/drawing/2014/main" id="{292A0C94-CCCD-1ACE-EE3F-3AAA7DAFC52F}"/>
              </a:ext>
            </a:extLst>
          </p:cNvPr>
          <p:cNvSpPr>
            <a:spLocks noGrp="1"/>
          </p:cNvSpPr>
          <p:nvPr>
            <p:ph type="pic" sz="quarter" idx="12"/>
          </p:nvPr>
        </p:nvSpPr>
        <p:spPr>
          <a:xfrm>
            <a:off x="5181600" y="2103120"/>
            <a:ext cx="1828800" cy="4023360"/>
          </a:xfrm>
        </p:spPr>
        <p:txBody>
          <a:bodyPr/>
          <a:lstStyle>
            <a:lvl1pPr>
              <a:defRPr>
                <a:solidFill>
                  <a:schemeClr val="bg1"/>
                </a:solidFill>
              </a:defRPr>
            </a:lvl1pPr>
          </a:lstStyle>
          <a:p>
            <a:endParaRPr lang="en-US"/>
          </a:p>
        </p:txBody>
      </p:sp>
      <p:sp>
        <p:nvSpPr>
          <p:cNvPr id="7" name="Text Placeholder 4">
            <a:extLst>
              <a:ext uri="{FF2B5EF4-FFF2-40B4-BE49-F238E27FC236}">
                <a16:creationId xmlns:a16="http://schemas.microsoft.com/office/drawing/2014/main" id="{EBE0941F-EC84-108F-647A-726CB13FD000}"/>
              </a:ext>
            </a:extLst>
          </p:cNvPr>
          <p:cNvSpPr>
            <a:spLocks noGrp="1"/>
          </p:cNvSpPr>
          <p:nvPr>
            <p:ph type="body" sz="quarter" idx="17"/>
          </p:nvPr>
        </p:nvSpPr>
        <p:spPr>
          <a:xfrm>
            <a:off x="7467600" y="1581773"/>
            <a:ext cx="1828800" cy="311175"/>
          </a:xfrm>
        </p:spPr>
        <p:txBody>
          <a:bodyPr wrap="square" anchor="ctr" anchorCtr="0">
            <a:spAutoFit/>
          </a:bodyPr>
          <a:lstStyle>
            <a:lvl1pPr marL="0" indent="0">
              <a:buNone/>
              <a:defRPr sz="1400" b="1">
                <a:solidFill>
                  <a:schemeClr val="bg1"/>
                </a:solidFill>
                <a:latin typeface="+mn-lt"/>
              </a:defRPr>
            </a:lvl1pPr>
          </a:lstStyle>
          <a:p>
            <a:pPr lvl="0"/>
            <a:r>
              <a:rPr lang="en-US"/>
              <a:t>Click to edit Master text styles</a:t>
            </a:r>
          </a:p>
        </p:txBody>
      </p:sp>
      <p:sp>
        <p:nvSpPr>
          <p:cNvPr id="4" name="Picture Placeholder 4">
            <a:extLst>
              <a:ext uri="{FF2B5EF4-FFF2-40B4-BE49-F238E27FC236}">
                <a16:creationId xmlns:a16="http://schemas.microsoft.com/office/drawing/2014/main" id="{273AE085-219F-7944-7266-65BE5ACA42F8}"/>
              </a:ext>
            </a:extLst>
          </p:cNvPr>
          <p:cNvSpPr>
            <a:spLocks noGrp="1"/>
          </p:cNvSpPr>
          <p:nvPr>
            <p:ph type="pic" sz="quarter" idx="13"/>
          </p:nvPr>
        </p:nvSpPr>
        <p:spPr>
          <a:xfrm>
            <a:off x="7467600" y="2103120"/>
            <a:ext cx="1828800" cy="4023360"/>
          </a:xfrm>
        </p:spPr>
        <p:txBody>
          <a:bodyPr/>
          <a:lstStyle>
            <a:lvl1pPr>
              <a:defRPr>
                <a:solidFill>
                  <a:schemeClr val="bg1"/>
                </a:solidFill>
              </a:defRPr>
            </a:lvl1pPr>
          </a:lstStyle>
          <a:p>
            <a:endParaRPr lang="en-US"/>
          </a:p>
        </p:txBody>
      </p:sp>
      <p:sp>
        <p:nvSpPr>
          <p:cNvPr id="15" name="Text Placeholder 5">
            <a:extLst>
              <a:ext uri="{FF2B5EF4-FFF2-40B4-BE49-F238E27FC236}">
                <a16:creationId xmlns:a16="http://schemas.microsoft.com/office/drawing/2014/main" id="{1B1CE22D-7742-2553-0BC5-65F5E18C4787}"/>
              </a:ext>
            </a:extLst>
          </p:cNvPr>
          <p:cNvSpPr>
            <a:spLocks noGrp="1"/>
          </p:cNvSpPr>
          <p:nvPr>
            <p:ph type="body" sz="quarter" idx="21"/>
          </p:nvPr>
        </p:nvSpPr>
        <p:spPr>
          <a:xfrm>
            <a:off x="9753600" y="1581773"/>
            <a:ext cx="1828800" cy="311175"/>
          </a:xfrm>
        </p:spPr>
        <p:txBody>
          <a:bodyPr wrap="square" anchor="ctr" anchorCtr="0">
            <a:spAutoFit/>
          </a:bodyPr>
          <a:lstStyle>
            <a:lvl1pPr marL="0" indent="0">
              <a:buNone/>
              <a:defRPr sz="1400" b="1">
                <a:solidFill>
                  <a:schemeClr val="bg1"/>
                </a:solidFill>
                <a:latin typeface="+mn-lt"/>
              </a:defRPr>
            </a:lvl1pPr>
          </a:lstStyle>
          <a:p>
            <a:pPr lvl="0"/>
            <a:r>
              <a:rPr lang="en-US"/>
              <a:t>Click to edit Master text styles</a:t>
            </a:r>
          </a:p>
        </p:txBody>
      </p:sp>
      <p:sp>
        <p:nvSpPr>
          <p:cNvPr id="16" name="Picture Placeholder 5">
            <a:extLst>
              <a:ext uri="{FF2B5EF4-FFF2-40B4-BE49-F238E27FC236}">
                <a16:creationId xmlns:a16="http://schemas.microsoft.com/office/drawing/2014/main" id="{04FB2745-7A67-1B1D-6FE0-E5A68CD71D31}"/>
              </a:ext>
            </a:extLst>
          </p:cNvPr>
          <p:cNvSpPr>
            <a:spLocks noGrp="1"/>
          </p:cNvSpPr>
          <p:nvPr>
            <p:ph type="pic" sz="quarter" idx="22"/>
          </p:nvPr>
        </p:nvSpPr>
        <p:spPr>
          <a:xfrm>
            <a:off x="9753600" y="2103120"/>
            <a:ext cx="1828800" cy="4023360"/>
          </a:xfrm>
        </p:spPr>
        <p:txBody>
          <a:bodyPr/>
          <a:lstStyle>
            <a:lvl1pPr>
              <a:defRPr>
                <a:solidFill>
                  <a:schemeClr val="bg1"/>
                </a:solidFill>
              </a:defRPr>
            </a:lvl1pPr>
          </a:lstStyle>
          <a:p>
            <a:endParaRPr lang="en-US"/>
          </a:p>
        </p:txBody>
      </p:sp>
      <p:sp>
        <p:nvSpPr>
          <p:cNvPr id="11" name="Footer Placeholder 10">
            <a:extLst>
              <a:ext uri="{FF2B5EF4-FFF2-40B4-BE49-F238E27FC236}">
                <a16:creationId xmlns:a16="http://schemas.microsoft.com/office/drawing/2014/main" id="{C8D57720-7135-4F3C-DEEA-C27247DB4D14}"/>
              </a:ext>
            </a:extLst>
          </p:cNvPr>
          <p:cNvSpPr>
            <a:spLocks noGrp="1"/>
          </p:cNvSpPr>
          <p:nvPr>
            <p:ph type="ftr" sz="quarter" idx="19"/>
          </p:nvPr>
        </p:nvSpPr>
        <p:spPr/>
        <p:txBody>
          <a:bodyPr/>
          <a:lstStyle>
            <a:lvl1pPr>
              <a:defRPr>
                <a:solidFill>
                  <a:srgbClr val="BEBEBE"/>
                </a:solidFill>
              </a:defRPr>
            </a:lvl1pPr>
          </a:lstStyle>
          <a:p>
            <a:endParaRPr lang="en-US"/>
          </a:p>
        </p:txBody>
      </p:sp>
      <p:sp>
        <p:nvSpPr>
          <p:cNvPr id="14" name="Copyright">
            <a:extLst>
              <a:ext uri="{FF2B5EF4-FFF2-40B4-BE49-F238E27FC236}">
                <a16:creationId xmlns:a16="http://schemas.microsoft.com/office/drawing/2014/main" id="{5BFC7988-7FAA-398C-930C-E596D1C799AC}"/>
              </a:ext>
            </a:extLst>
          </p:cNvPr>
          <p:cNvSpPr txBox="1"/>
          <p:nvPr userDrawn="1"/>
        </p:nvSpPr>
        <p:spPr>
          <a:xfrm>
            <a:off x="9871995" y="6583680"/>
            <a:ext cx="1710405" cy="92333"/>
          </a:xfrm>
          <a:prstGeom prst="rect">
            <a:avLst/>
          </a:prstGeom>
          <a:solidFill>
            <a:schemeClr val="tx1"/>
          </a:solidFill>
        </p:spPr>
        <p:txBody>
          <a:bodyPr wrap="none" lIns="0" tIns="0" rIns="0" bIns="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600" baseline="0">
                <a:solidFill>
                  <a:srgbClr val="BEBEBE"/>
                </a:solidFill>
                <a:latin typeface="Adobe Clean" panose="020B0503020404020204" pitchFamily="34" charset="0"/>
              </a:rPr>
              <a:t>© 2024 Adobe. All Rights Reserved. Adobe Confidential.</a:t>
            </a:r>
          </a:p>
        </p:txBody>
      </p:sp>
      <p:sp>
        <p:nvSpPr>
          <p:cNvPr id="13" name="Slide Number Placeholder 12">
            <a:extLst>
              <a:ext uri="{FF2B5EF4-FFF2-40B4-BE49-F238E27FC236}">
                <a16:creationId xmlns:a16="http://schemas.microsoft.com/office/drawing/2014/main" id="{778E7BE0-DA47-ECEF-0F48-3164312A54CC}"/>
              </a:ext>
            </a:extLst>
          </p:cNvPr>
          <p:cNvSpPr>
            <a:spLocks noGrp="1"/>
          </p:cNvSpPr>
          <p:nvPr>
            <p:ph type="sldNum" sz="quarter" idx="20"/>
          </p:nvPr>
        </p:nvSpPr>
        <p:spPr/>
        <p:txBody>
          <a:bodyPr/>
          <a:lstStyle>
            <a:lvl1pPr>
              <a:defRPr>
                <a:solidFill>
                  <a:srgbClr val="BEBEBE"/>
                </a:solidFill>
              </a:defRPr>
            </a:lvl1pPr>
          </a:lstStyle>
          <a:p>
            <a:pPr algn="r"/>
            <a:fld id="{DEC9D0C1-7FBA-40E3-98AB-77B8E8CCE3DF}" type="slidenum">
              <a:rPr lang="en-US" smtClean="0"/>
              <a:pPr algn="r"/>
              <a:t>‹#›</a:t>
            </a:fld>
            <a:endParaRPr lang="en-US"/>
          </a:p>
        </p:txBody>
      </p:sp>
      <p:sp>
        <p:nvSpPr>
          <p:cNvPr id="9" name="Date Placeholder 8">
            <a:extLst>
              <a:ext uri="{FF2B5EF4-FFF2-40B4-BE49-F238E27FC236}">
                <a16:creationId xmlns:a16="http://schemas.microsoft.com/office/drawing/2014/main" id="{D115E1D6-9D19-3D32-1DF3-6D23F19EFA7D}"/>
              </a:ext>
            </a:extLst>
          </p:cNvPr>
          <p:cNvSpPr>
            <a:spLocks noGrp="1"/>
          </p:cNvSpPr>
          <p:nvPr>
            <p:ph type="dt" sz="half" idx="18"/>
          </p:nvPr>
        </p:nvSpPr>
        <p:spPr/>
        <p:txBody>
          <a:bodyPr/>
          <a:lstStyle/>
          <a:p>
            <a:fld id="{C3A5FDA7-3BA9-4E16-ABA0-3A8FCF7624A5}" type="datetime1">
              <a:rPr lang="en-US" smtClean="0"/>
              <a:t>10/1/2025</a:t>
            </a:fld>
            <a:endParaRPr lang="en-US"/>
          </a:p>
        </p:txBody>
      </p:sp>
    </p:spTree>
    <p:extLst>
      <p:ext uri="{BB962C8B-B14F-4D97-AF65-F5344CB8AC3E}">
        <p14:creationId xmlns:p14="http://schemas.microsoft.com/office/powerpoint/2010/main" val="200309016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Grid Dark - 1x1">
    <p:bg>
      <p:bgPr>
        <a:solidFill>
          <a:srgbClr val="000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A5097-0CFA-61BE-726A-4804164DFADB}"/>
              </a:ext>
            </a:extLst>
          </p:cNvPr>
          <p:cNvSpPr>
            <a:spLocks noGrp="1"/>
          </p:cNvSpPr>
          <p:nvPr>
            <p:ph type="title"/>
          </p:nvPr>
        </p:nvSpPr>
        <p:spPr>
          <a:xfrm>
            <a:off x="609600" y="264085"/>
            <a:ext cx="10972800" cy="946389"/>
          </a:xfrm>
        </p:spPr>
        <p:txBody>
          <a:bodyPr lIns="0" rIns="0"/>
          <a:lstStyle>
            <a:lvl1pPr>
              <a:defRPr>
                <a:solidFill>
                  <a:schemeClr val="bg1"/>
                </a:solidFill>
              </a:defRPr>
            </a:lvl1pPr>
          </a:lstStyle>
          <a:p>
            <a:r>
              <a:rPr lang="en-US"/>
              <a:t>Click to edit Master title style</a:t>
            </a:r>
          </a:p>
        </p:txBody>
      </p:sp>
      <p:sp>
        <p:nvSpPr>
          <p:cNvPr id="8" name="Picture Placeholder 7">
            <a:extLst>
              <a:ext uri="{FF2B5EF4-FFF2-40B4-BE49-F238E27FC236}">
                <a16:creationId xmlns:a16="http://schemas.microsoft.com/office/drawing/2014/main" id="{2D3F7CAF-D852-86B0-DD65-059C877F341F}"/>
              </a:ext>
            </a:extLst>
          </p:cNvPr>
          <p:cNvSpPr>
            <a:spLocks noGrp="1"/>
          </p:cNvSpPr>
          <p:nvPr>
            <p:ph type="pic" sz="quarter" idx="10"/>
          </p:nvPr>
        </p:nvSpPr>
        <p:spPr>
          <a:xfrm>
            <a:off x="609600" y="1554480"/>
            <a:ext cx="10972800" cy="4572000"/>
          </a:xfrm>
        </p:spPr>
        <p:txBody>
          <a:bodyPr/>
          <a:lstStyle>
            <a:lvl1pPr>
              <a:defRPr>
                <a:solidFill>
                  <a:schemeClr val="bg1"/>
                </a:solidFill>
              </a:defRPr>
            </a:lvl1pPr>
          </a:lstStyle>
          <a:p>
            <a:endParaRPr lang="en-US"/>
          </a:p>
        </p:txBody>
      </p:sp>
      <p:sp>
        <p:nvSpPr>
          <p:cNvPr id="4" name="Footer Placeholder 3">
            <a:extLst>
              <a:ext uri="{FF2B5EF4-FFF2-40B4-BE49-F238E27FC236}">
                <a16:creationId xmlns:a16="http://schemas.microsoft.com/office/drawing/2014/main" id="{7C48FEA5-D82D-FEBA-BC6B-F712F94ADFC4}"/>
              </a:ext>
            </a:extLst>
          </p:cNvPr>
          <p:cNvSpPr>
            <a:spLocks noGrp="1"/>
          </p:cNvSpPr>
          <p:nvPr>
            <p:ph type="ftr" sz="quarter" idx="12"/>
          </p:nvPr>
        </p:nvSpPr>
        <p:spPr/>
        <p:txBody>
          <a:bodyPr/>
          <a:lstStyle>
            <a:lvl1pPr>
              <a:defRPr>
                <a:solidFill>
                  <a:srgbClr val="BEBEBE"/>
                </a:solidFill>
              </a:defRPr>
            </a:lvl1pPr>
          </a:lstStyle>
          <a:p>
            <a:endParaRPr lang="en-US"/>
          </a:p>
        </p:txBody>
      </p:sp>
      <p:sp>
        <p:nvSpPr>
          <p:cNvPr id="6" name="Copyright">
            <a:extLst>
              <a:ext uri="{FF2B5EF4-FFF2-40B4-BE49-F238E27FC236}">
                <a16:creationId xmlns:a16="http://schemas.microsoft.com/office/drawing/2014/main" id="{B0CFD409-FAB4-8D4C-DF26-12899C370EB2}"/>
              </a:ext>
            </a:extLst>
          </p:cNvPr>
          <p:cNvSpPr txBox="1"/>
          <p:nvPr userDrawn="1"/>
        </p:nvSpPr>
        <p:spPr>
          <a:xfrm>
            <a:off x="9871995" y="6583680"/>
            <a:ext cx="1710405" cy="92333"/>
          </a:xfrm>
          <a:prstGeom prst="rect">
            <a:avLst/>
          </a:prstGeom>
          <a:solidFill>
            <a:schemeClr val="tx1"/>
          </a:solidFill>
        </p:spPr>
        <p:txBody>
          <a:bodyPr wrap="none" lIns="0" tIns="0" rIns="0" bIns="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600" baseline="0">
                <a:solidFill>
                  <a:srgbClr val="BEBEBE"/>
                </a:solidFill>
                <a:latin typeface="Adobe Clean" panose="020B0503020404020204" pitchFamily="34" charset="0"/>
              </a:rPr>
              <a:t>© 2024 Adobe. All Rights Reserved. Adobe Confidential.</a:t>
            </a:r>
          </a:p>
        </p:txBody>
      </p:sp>
      <p:sp>
        <p:nvSpPr>
          <p:cNvPr id="5" name="Slide Number Placeholder 4">
            <a:extLst>
              <a:ext uri="{FF2B5EF4-FFF2-40B4-BE49-F238E27FC236}">
                <a16:creationId xmlns:a16="http://schemas.microsoft.com/office/drawing/2014/main" id="{B0CFE176-D609-C102-9210-1A0665ED4036}"/>
              </a:ext>
            </a:extLst>
          </p:cNvPr>
          <p:cNvSpPr>
            <a:spLocks noGrp="1"/>
          </p:cNvSpPr>
          <p:nvPr>
            <p:ph type="sldNum" sz="quarter" idx="13"/>
          </p:nvPr>
        </p:nvSpPr>
        <p:spPr/>
        <p:txBody>
          <a:bodyPr/>
          <a:lstStyle>
            <a:lvl1pPr>
              <a:defRPr>
                <a:solidFill>
                  <a:srgbClr val="BEBEBE"/>
                </a:solidFill>
              </a:defRPr>
            </a:lvl1pPr>
          </a:lstStyle>
          <a:p>
            <a:pPr algn="r"/>
            <a:fld id="{DEC9D0C1-7FBA-40E3-98AB-77B8E8CCE3DF}" type="slidenum">
              <a:rPr lang="en-US" smtClean="0"/>
              <a:pPr algn="r"/>
              <a:t>‹#›</a:t>
            </a:fld>
            <a:endParaRPr lang="en-US"/>
          </a:p>
        </p:txBody>
      </p:sp>
      <p:sp>
        <p:nvSpPr>
          <p:cNvPr id="3" name="Date Placeholder 2">
            <a:extLst>
              <a:ext uri="{FF2B5EF4-FFF2-40B4-BE49-F238E27FC236}">
                <a16:creationId xmlns:a16="http://schemas.microsoft.com/office/drawing/2014/main" id="{84B8EAAE-6B19-EE89-F051-EA38D1ED6443}"/>
              </a:ext>
            </a:extLst>
          </p:cNvPr>
          <p:cNvSpPr>
            <a:spLocks noGrp="1"/>
          </p:cNvSpPr>
          <p:nvPr>
            <p:ph type="dt" sz="half" idx="11"/>
          </p:nvPr>
        </p:nvSpPr>
        <p:spPr/>
        <p:txBody>
          <a:bodyPr/>
          <a:lstStyle/>
          <a:p>
            <a:fld id="{B279301B-1302-4B33-9C57-FD5EA730D9CA}" type="datetime1">
              <a:rPr lang="en-US" smtClean="0"/>
              <a:t>10/1/2025</a:t>
            </a:fld>
            <a:endParaRPr lang="en-US"/>
          </a:p>
        </p:txBody>
      </p:sp>
    </p:spTree>
    <p:extLst>
      <p:ext uri="{BB962C8B-B14F-4D97-AF65-F5344CB8AC3E}">
        <p14:creationId xmlns:p14="http://schemas.microsoft.com/office/powerpoint/2010/main" val="7010396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Grid Dark - 2x2">
    <p:bg>
      <p:bgPr>
        <a:solidFill>
          <a:srgbClr val="000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A5097-0CFA-61BE-726A-4804164DFADB}"/>
              </a:ext>
            </a:extLst>
          </p:cNvPr>
          <p:cNvSpPr>
            <a:spLocks noGrp="1"/>
          </p:cNvSpPr>
          <p:nvPr>
            <p:ph type="title"/>
          </p:nvPr>
        </p:nvSpPr>
        <p:spPr>
          <a:xfrm>
            <a:off x="609600" y="264085"/>
            <a:ext cx="10972800" cy="946389"/>
          </a:xfrm>
        </p:spPr>
        <p:txBody>
          <a:bodyPr lIns="0" rIns="0"/>
          <a:lstStyle>
            <a:lvl1pPr>
              <a:defRPr>
                <a:solidFill>
                  <a:schemeClr val="bg1"/>
                </a:solidFill>
              </a:defRPr>
            </a:lvl1pPr>
          </a:lstStyle>
          <a:p>
            <a:r>
              <a:rPr lang="en-US"/>
              <a:t>Click to edit Master title style</a:t>
            </a:r>
          </a:p>
        </p:txBody>
      </p:sp>
      <p:sp>
        <p:nvSpPr>
          <p:cNvPr id="8" name="Picture Placeholder 7">
            <a:extLst>
              <a:ext uri="{FF2B5EF4-FFF2-40B4-BE49-F238E27FC236}">
                <a16:creationId xmlns:a16="http://schemas.microsoft.com/office/drawing/2014/main" id="{2D3F7CAF-D852-86B0-DD65-059C877F341F}"/>
              </a:ext>
            </a:extLst>
          </p:cNvPr>
          <p:cNvSpPr>
            <a:spLocks noGrp="1"/>
          </p:cNvSpPr>
          <p:nvPr>
            <p:ph type="pic" sz="quarter" idx="10"/>
          </p:nvPr>
        </p:nvSpPr>
        <p:spPr>
          <a:xfrm>
            <a:off x="609600" y="1554480"/>
            <a:ext cx="5486400" cy="2286000"/>
          </a:xfrm>
        </p:spPr>
        <p:txBody>
          <a:bodyPr/>
          <a:lstStyle>
            <a:lvl1pPr>
              <a:defRPr>
                <a:solidFill>
                  <a:schemeClr val="bg1"/>
                </a:solidFill>
              </a:defRPr>
            </a:lvl1pPr>
          </a:lstStyle>
          <a:p>
            <a:endParaRPr lang="en-US"/>
          </a:p>
        </p:txBody>
      </p:sp>
      <p:sp>
        <p:nvSpPr>
          <p:cNvPr id="10" name="Picture Placeholder 9">
            <a:extLst>
              <a:ext uri="{FF2B5EF4-FFF2-40B4-BE49-F238E27FC236}">
                <a16:creationId xmlns:a16="http://schemas.microsoft.com/office/drawing/2014/main" id="{A160F384-0CC4-8E1E-C546-28F7B7D6B282}"/>
              </a:ext>
            </a:extLst>
          </p:cNvPr>
          <p:cNvSpPr>
            <a:spLocks noGrp="1"/>
          </p:cNvSpPr>
          <p:nvPr>
            <p:ph type="pic" sz="quarter" idx="11"/>
          </p:nvPr>
        </p:nvSpPr>
        <p:spPr>
          <a:xfrm>
            <a:off x="6096000" y="1554480"/>
            <a:ext cx="5486400" cy="2286000"/>
          </a:xfrm>
        </p:spPr>
        <p:txBody>
          <a:bodyPr/>
          <a:lstStyle>
            <a:lvl1pPr>
              <a:defRPr>
                <a:solidFill>
                  <a:schemeClr val="bg1"/>
                </a:solidFill>
              </a:defRPr>
            </a:lvl1pPr>
          </a:lstStyle>
          <a:p>
            <a:endParaRPr lang="en-US"/>
          </a:p>
        </p:txBody>
      </p:sp>
      <p:sp>
        <p:nvSpPr>
          <p:cNvPr id="3" name="Picture Placeholder 7">
            <a:extLst>
              <a:ext uri="{FF2B5EF4-FFF2-40B4-BE49-F238E27FC236}">
                <a16:creationId xmlns:a16="http://schemas.microsoft.com/office/drawing/2014/main" id="{92547B6F-C04C-1B8A-023F-2328C702D34B}"/>
              </a:ext>
            </a:extLst>
          </p:cNvPr>
          <p:cNvSpPr>
            <a:spLocks noGrp="1"/>
          </p:cNvSpPr>
          <p:nvPr>
            <p:ph type="pic" sz="quarter" idx="12"/>
          </p:nvPr>
        </p:nvSpPr>
        <p:spPr>
          <a:xfrm>
            <a:off x="609600" y="3840480"/>
            <a:ext cx="5486400" cy="2286000"/>
          </a:xfrm>
        </p:spPr>
        <p:txBody>
          <a:bodyPr/>
          <a:lstStyle>
            <a:lvl1pPr>
              <a:defRPr>
                <a:solidFill>
                  <a:schemeClr val="bg1"/>
                </a:solidFill>
              </a:defRPr>
            </a:lvl1pPr>
          </a:lstStyle>
          <a:p>
            <a:endParaRPr lang="en-US"/>
          </a:p>
        </p:txBody>
      </p:sp>
      <p:sp>
        <p:nvSpPr>
          <p:cNvPr id="4" name="Picture Placeholder 9">
            <a:extLst>
              <a:ext uri="{FF2B5EF4-FFF2-40B4-BE49-F238E27FC236}">
                <a16:creationId xmlns:a16="http://schemas.microsoft.com/office/drawing/2014/main" id="{23A551AC-B66E-B597-2080-FD4462C44E73}"/>
              </a:ext>
            </a:extLst>
          </p:cNvPr>
          <p:cNvSpPr>
            <a:spLocks noGrp="1"/>
          </p:cNvSpPr>
          <p:nvPr>
            <p:ph type="pic" sz="quarter" idx="13"/>
          </p:nvPr>
        </p:nvSpPr>
        <p:spPr>
          <a:xfrm>
            <a:off x="6096000" y="3840480"/>
            <a:ext cx="5486400" cy="2286000"/>
          </a:xfrm>
        </p:spPr>
        <p:txBody>
          <a:bodyPr/>
          <a:lstStyle>
            <a:lvl1pPr>
              <a:defRPr>
                <a:solidFill>
                  <a:schemeClr val="bg1"/>
                </a:solidFill>
              </a:defRPr>
            </a:lvl1pPr>
          </a:lstStyle>
          <a:p>
            <a:endParaRPr lang="en-US"/>
          </a:p>
        </p:txBody>
      </p:sp>
      <p:sp>
        <p:nvSpPr>
          <p:cNvPr id="6" name="Footer Placeholder 5">
            <a:extLst>
              <a:ext uri="{FF2B5EF4-FFF2-40B4-BE49-F238E27FC236}">
                <a16:creationId xmlns:a16="http://schemas.microsoft.com/office/drawing/2014/main" id="{B898B94F-08BB-377E-AE6E-61B7A9C9385C}"/>
              </a:ext>
            </a:extLst>
          </p:cNvPr>
          <p:cNvSpPr>
            <a:spLocks noGrp="1"/>
          </p:cNvSpPr>
          <p:nvPr>
            <p:ph type="ftr" sz="quarter" idx="15"/>
          </p:nvPr>
        </p:nvSpPr>
        <p:spPr/>
        <p:txBody>
          <a:bodyPr/>
          <a:lstStyle>
            <a:lvl1pPr>
              <a:defRPr>
                <a:solidFill>
                  <a:srgbClr val="BEBEBE"/>
                </a:solidFill>
              </a:defRPr>
            </a:lvl1pPr>
          </a:lstStyle>
          <a:p>
            <a:endParaRPr lang="en-US"/>
          </a:p>
        </p:txBody>
      </p:sp>
      <p:sp>
        <p:nvSpPr>
          <p:cNvPr id="9" name="Copyright">
            <a:extLst>
              <a:ext uri="{FF2B5EF4-FFF2-40B4-BE49-F238E27FC236}">
                <a16:creationId xmlns:a16="http://schemas.microsoft.com/office/drawing/2014/main" id="{26C5F03B-42F9-6A59-3CCF-50EFC70FE135}"/>
              </a:ext>
            </a:extLst>
          </p:cNvPr>
          <p:cNvSpPr txBox="1"/>
          <p:nvPr userDrawn="1"/>
        </p:nvSpPr>
        <p:spPr>
          <a:xfrm>
            <a:off x="9871995" y="6583680"/>
            <a:ext cx="1710405" cy="92333"/>
          </a:xfrm>
          <a:prstGeom prst="rect">
            <a:avLst/>
          </a:prstGeom>
          <a:solidFill>
            <a:schemeClr val="tx1"/>
          </a:solidFill>
        </p:spPr>
        <p:txBody>
          <a:bodyPr wrap="none" lIns="0" tIns="0" rIns="0" bIns="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600" baseline="0">
                <a:solidFill>
                  <a:srgbClr val="BEBEBE"/>
                </a:solidFill>
                <a:latin typeface="Adobe Clean" panose="020B0503020404020204" pitchFamily="34" charset="0"/>
              </a:rPr>
              <a:t>© 2024 Adobe. All Rights Reserved. Adobe Confidential.</a:t>
            </a:r>
          </a:p>
        </p:txBody>
      </p:sp>
      <p:sp>
        <p:nvSpPr>
          <p:cNvPr id="7" name="Slide Number Placeholder 6">
            <a:extLst>
              <a:ext uri="{FF2B5EF4-FFF2-40B4-BE49-F238E27FC236}">
                <a16:creationId xmlns:a16="http://schemas.microsoft.com/office/drawing/2014/main" id="{FE9E0779-5716-A672-960E-6B3AB7CCC543}"/>
              </a:ext>
            </a:extLst>
          </p:cNvPr>
          <p:cNvSpPr>
            <a:spLocks noGrp="1"/>
          </p:cNvSpPr>
          <p:nvPr>
            <p:ph type="sldNum" sz="quarter" idx="16"/>
          </p:nvPr>
        </p:nvSpPr>
        <p:spPr/>
        <p:txBody>
          <a:bodyPr/>
          <a:lstStyle>
            <a:lvl1pPr>
              <a:defRPr>
                <a:solidFill>
                  <a:srgbClr val="BEBEBE"/>
                </a:solidFill>
              </a:defRPr>
            </a:lvl1pPr>
          </a:lstStyle>
          <a:p>
            <a:pPr algn="r"/>
            <a:fld id="{DEC9D0C1-7FBA-40E3-98AB-77B8E8CCE3DF}" type="slidenum">
              <a:rPr lang="en-US" smtClean="0"/>
              <a:pPr algn="r"/>
              <a:t>‹#›</a:t>
            </a:fld>
            <a:endParaRPr lang="en-US"/>
          </a:p>
        </p:txBody>
      </p:sp>
      <p:sp>
        <p:nvSpPr>
          <p:cNvPr id="5" name="Date Placeholder 4">
            <a:extLst>
              <a:ext uri="{FF2B5EF4-FFF2-40B4-BE49-F238E27FC236}">
                <a16:creationId xmlns:a16="http://schemas.microsoft.com/office/drawing/2014/main" id="{87A4B95E-CC09-DA87-F49C-D0FD58732B11}"/>
              </a:ext>
            </a:extLst>
          </p:cNvPr>
          <p:cNvSpPr>
            <a:spLocks noGrp="1"/>
          </p:cNvSpPr>
          <p:nvPr>
            <p:ph type="dt" sz="half" idx="14"/>
          </p:nvPr>
        </p:nvSpPr>
        <p:spPr/>
        <p:txBody>
          <a:bodyPr/>
          <a:lstStyle/>
          <a:p>
            <a:fld id="{9129D3C5-7FDF-4810-8CE7-16EC6383A5D6}" type="datetime1">
              <a:rPr lang="en-US" smtClean="0"/>
              <a:t>10/1/2025</a:t>
            </a:fld>
            <a:endParaRPr lang="en-US"/>
          </a:p>
        </p:txBody>
      </p:sp>
    </p:spTree>
    <p:extLst>
      <p:ext uri="{BB962C8B-B14F-4D97-AF65-F5344CB8AC3E}">
        <p14:creationId xmlns:p14="http://schemas.microsoft.com/office/powerpoint/2010/main" val="120099816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Grid Dark - 3x2">
    <p:bg>
      <p:bgPr>
        <a:solidFill>
          <a:srgbClr val="000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A5097-0CFA-61BE-726A-4804164DFADB}"/>
              </a:ext>
            </a:extLst>
          </p:cNvPr>
          <p:cNvSpPr>
            <a:spLocks noGrp="1"/>
          </p:cNvSpPr>
          <p:nvPr>
            <p:ph type="title"/>
          </p:nvPr>
        </p:nvSpPr>
        <p:spPr>
          <a:xfrm>
            <a:off x="609600" y="264085"/>
            <a:ext cx="10972800" cy="946389"/>
          </a:xfrm>
        </p:spPr>
        <p:txBody>
          <a:bodyPr lIns="0" rIns="0"/>
          <a:lstStyle>
            <a:lvl1pPr>
              <a:defRPr>
                <a:solidFill>
                  <a:schemeClr val="bg1"/>
                </a:solidFill>
              </a:defRPr>
            </a:lvl1pPr>
          </a:lstStyle>
          <a:p>
            <a:r>
              <a:rPr lang="en-US"/>
              <a:t>Click to edit Master title style</a:t>
            </a:r>
          </a:p>
        </p:txBody>
      </p:sp>
      <p:sp>
        <p:nvSpPr>
          <p:cNvPr id="8" name="Picture Placeholder 7">
            <a:extLst>
              <a:ext uri="{FF2B5EF4-FFF2-40B4-BE49-F238E27FC236}">
                <a16:creationId xmlns:a16="http://schemas.microsoft.com/office/drawing/2014/main" id="{2D3F7CAF-D852-86B0-DD65-059C877F341F}"/>
              </a:ext>
            </a:extLst>
          </p:cNvPr>
          <p:cNvSpPr>
            <a:spLocks noGrp="1"/>
          </p:cNvSpPr>
          <p:nvPr>
            <p:ph type="pic" sz="quarter" idx="10"/>
          </p:nvPr>
        </p:nvSpPr>
        <p:spPr>
          <a:xfrm>
            <a:off x="609600" y="1554480"/>
            <a:ext cx="3657600" cy="2286000"/>
          </a:xfrm>
        </p:spPr>
        <p:txBody>
          <a:bodyPr/>
          <a:lstStyle>
            <a:lvl1pPr>
              <a:defRPr>
                <a:solidFill>
                  <a:schemeClr val="bg1"/>
                </a:solidFill>
              </a:defRPr>
            </a:lvl1pPr>
          </a:lstStyle>
          <a:p>
            <a:endParaRPr lang="en-US"/>
          </a:p>
        </p:txBody>
      </p:sp>
      <p:sp>
        <p:nvSpPr>
          <p:cNvPr id="10" name="Picture Placeholder 9">
            <a:extLst>
              <a:ext uri="{FF2B5EF4-FFF2-40B4-BE49-F238E27FC236}">
                <a16:creationId xmlns:a16="http://schemas.microsoft.com/office/drawing/2014/main" id="{A160F384-0CC4-8E1E-C546-28F7B7D6B282}"/>
              </a:ext>
            </a:extLst>
          </p:cNvPr>
          <p:cNvSpPr>
            <a:spLocks noGrp="1"/>
          </p:cNvSpPr>
          <p:nvPr>
            <p:ph type="pic" sz="quarter" idx="11"/>
          </p:nvPr>
        </p:nvSpPr>
        <p:spPr>
          <a:xfrm>
            <a:off x="4267200" y="1554480"/>
            <a:ext cx="3657600" cy="2286000"/>
          </a:xfrm>
        </p:spPr>
        <p:txBody>
          <a:bodyPr/>
          <a:lstStyle>
            <a:lvl1pPr>
              <a:defRPr>
                <a:solidFill>
                  <a:schemeClr val="bg1"/>
                </a:solidFill>
              </a:defRPr>
            </a:lvl1pPr>
          </a:lstStyle>
          <a:p>
            <a:endParaRPr lang="en-US"/>
          </a:p>
        </p:txBody>
      </p:sp>
      <p:sp>
        <p:nvSpPr>
          <p:cNvPr id="12" name="Picture Placeholder 11">
            <a:extLst>
              <a:ext uri="{FF2B5EF4-FFF2-40B4-BE49-F238E27FC236}">
                <a16:creationId xmlns:a16="http://schemas.microsoft.com/office/drawing/2014/main" id="{292A0C94-CCCD-1ACE-EE3F-3AAA7DAFC52F}"/>
              </a:ext>
            </a:extLst>
          </p:cNvPr>
          <p:cNvSpPr>
            <a:spLocks noGrp="1"/>
          </p:cNvSpPr>
          <p:nvPr>
            <p:ph type="pic" sz="quarter" idx="12"/>
          </p:nvPr>
        </p:nvSpPr>
        <p:spPr>
          <a:xfrm>
            <a:off x="7924800" y="1554480"/>
            <a:ext cx="3657600" cy="2286000"/>
          </a:xfrm>
        </p:spPr>
        <p:txBody>
          <a:bodyPr/>
          <a:lstStyle>
            <a:lvl1pPr>
              <a:defRPr>
                <a:solidFill>
                  <a:schemeClr val="bg1"/>
                </a:solidFill>
              </a:defRPr>
            </a:lvl1pPr>
          </a:lstStyle>
          <a:p>
            <a:endParaRPr lang="en-US"/>
          </a:p>
        </p:txBody>
      </p:sp>
      <p:sp>
        <p:nvSpPr>
          <p:cNvPr id="14" name="Picture Placeholder 13">
            <a:extLst>
              <a:ext uri="{FF2B5EF4-FFF2-40B4-BE49-F238E27FC236}">
                <a16:creationId xmlns:a16="http://schemas.microsoft.com/office/drawing/2014/main" id="{1B2B2E44-F595-7BB6-29AF-8641CEDC7AD0}"/>
              </a:ext>
            </a:extLst>
          </p:cNvPr>
          <p:cNvSpPr>
            <a:spLocks noGrp="1"/>
          </p:cNvSpPr>
          <p:nvPr>
            <p:ph type="pic" sz="quarter" idx="13"/>
          </p:nvPr>
        </p:nvSpPr>
        <p:spPr>
          <a:xfrm>
            <a:off x="609600" y="3840480"/>
            <a:ext cx="3657600" cy="2286000"/>
          </a:xfrm>
        </p:spPr>
        <p:txBody>
          <a:bodyPr/>
          <a:lstStyle>
            <a:lvl1pPr>
              <a:defRPr>
                <a:solidFill>
                  <a:schemeClr val="bg1"/>
                </a:solidFill>
              </a:defRPr>
            </a:lvl1pPr>
          </a:lstStyle>
          <a:p>
            <a:endParaRPr lang="en-US"/>
          </a:p>
        </p:txBody>
      </p:sp>
      <p:sp>
        <p:nvSpPr>
          <p:cNvPr id="16" name="Picture Placeholder 15">
            <a:extLst>
              <a:ext uri="{FF2B5EF4-FFF2-40B4-BE49-F238E27FC236}">
                <a16:creationId xmlns:a16="http://schemas.microsoft.com/office/drawing/2014/main" id="{9F1FEECA-D863-9A52-B628-DC29A5E3A3FF}"/>
              </a:ext>
            </a:extLst>
          </p:cNvPr>
          <p:cNvSpPr>
            <a:spLocks noGrp="1"/>
          </p:cNvSpPr>
          <p:nvPr>
            <p:ph type="pic" sz="quarter" idx="14"/>
          </p:nvPr>
        </p:nvSpPr>
        <p:spPr>
          <a:xfrm>
            <a:off x="4267200" y="3840480"/>
            <a:ext cx="3657600" cy="2286000"/>
          </a:xfrm>
        </p:spPr>
        <p:txBody>
          <a:bodyPr/>
          <a:lstStyle>
            <a:lvl1pPr>
              <a:defRPr>
                <a:solidFill>
                  <a:schemeClr val="bg1"/>
                </a:solidFill>
              </a:defRPr>
            </a:lvl1pPr>
          </a:lstStyle>
          <a:p>
            <a:endParaRPr lang="en-US"/>
          </a:p>
        </p:txBody>
      </p:sp>
      <p:sp>
        <p:nvSpPr>
          <p:cNvPr id="18" name="Picture Placeholder 17">
            <a:extLst>
              <a:ext uri="{FF2B5EF4-FFF2-40B4-BE49-F238E27FC236}">
                <a16:creationId xmlns:a16="http://schemas.microsoft.com/office/drawing/2014/main" id="{5C1A3846-D263-B994-2288-4A3F6F2CC788}"/>
              </a:ext>
            </a:extLst>
          </p:cNvPr>
          <p:cNvSpPr>
            <a:spLocks noGrp="1"/>
          </p:cNvSpPr>
          <p:nvPr>
            <p:ph type="pic" sz="quarter" idx="15"/>
          </p:nvPr>
        </p:nvSpPr>
        <p:spPr>
          <a:xfrm>
            <a:off x="7924800" y="3840480"/>
            <a:ext cx="3657600" cy="2286000"/>
          </a:xfrm>
        </p:spPr>
        <p:txBody>
          <a:bodyPr/>
          <a:lstStyle>
            <a:lvl1pPr>
              <a:defRPr>
                <a:solidFill>
                  <a:schemeClr val="bg1"/>
                </a:solidFill>
              </a:defRPr>
            </a:lvl1pPr>
          </a:lstStyle>
          <a:p>
            <a:endParaRPr lang="en-US"/>
          </a:p>
        </p:txBody>
      </p:sp>
      <p:sp>
        <p:nvSpPr>
          <p:cNvPr id="4" name="Footer Placeholder 3">
            <a:extLst>
              <a:ext uri="{FF2B5EF4-FFF2-40B4-BE49-F238E27FC236}">
                <a16:creationId xmlns:a16="http://schemas.microsoft.com/office/drawing/2014/main" id="{96672CA8-A577-174B-FB2C-9B4EB53A3132}"/>
              </a:ext>
            </a:extLst>
          </p:cNvPr>
          <p:cNvSpPr>
            <a:spLocks noGrp="1"/>
          </p:cNvSpPr>
          <p:nvPr>
            <p:ph type="ftr" sz="quarter" idx="17"/>
          </p:nvPr>
        </p:nvSpPr>
        <p:spPr/>
        <p:txBody>
          <a:bodyPr/>
          <a:lstStyle>
            <a:lvl1pPr>
              <a:defRPr>
                <a:solidFill>
                  <a:srgbClr val="BEBEBE"/>
                </a:solidFill>
              </a:defRPr>
            </a:lvl1pPr>
          </a:lstStyle>
          <a:p>
            <a:endParaRPr lang="en-US"/>
          </a:p>
        </p:txBody>
      </p:sp>
      <p:sp>
        <p:nvSpPr>
          <p:cNvPr id="6" name="Copyright">
            <a:extLst>
              <a:ext uri="{FF2B5EF4-FFF2-40B4-BE49-F238E27FC236}">
                <a16:creationId xmlns:a16="http://schemas.microsoft.com/office/drawing/2014/main" id="{48D13397-FD3B-0770-09A4-C48DDFDB7AB2}"/>
              </a:ext>
            </a:extLst>
          </p:cNvPr>
          <p:cNvSpPr txBox="1"/>
          <p:nvPr userDrawn="1"/>
        </p:nvSpPr>
        <p:spPr>
          <a:xfrm>
            <a:off x="9871995" y="6583680"/>
            <a:ext cx="1710405" cy="92333"/>
          </a:xfrm>
          <a:prstGeom prst="rect">
            <a:avLst/>
          </a:prstGeom>
          <a:solidFill>
            <a:schemeClr val="tx1"/>
          </a:solidFill>
        </p:spPr>
        <p:txBody>
          <a:bodyPr wrap="none" lIns="0" tIns="0" rIns="0" bIns="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600" baseline="0">
                <a:solidFill>
                  <a:srgbClr val="BEBEBE"/>
                </a:solidFill>
                <a:latin typeface="Adobe Clean" panose="020B0503020404020204" pitchFamily="34" charset="0"/>
              </a:rPr>
              <a:t>© 2024 Adobe. All Rights Reserved. Adobe Confidential.</a:t>
            </a:r>
          </a:p>
        </p:txBody>
      </p:sp>
      <p:sp>
        <p:nvSpPr>
          <p:cNvPr id="5" name="Slide Number Placeholder 4">
            <a:extLst>
              <a:ext uri="{FF2B5EF4-FFF2-40B4-BE49-F238E27FC236}">
                <a16:creationId xmlns:a16="http://schemas.microsoft.com/office/drawing/2014/main" id="{F36042B7-6E1D-C52E-AA27-9C2FF0C0DD20}"/>
              </a:ext>
            </a:extLst>
          </p:cNvPr>
          <p:cNvSpPr>
            <a:spLocks noGrp="1"/>
          </p:cNvSpPr>
          <p:nvPr>
            <p:ph type="sldNum" sz="quarter" idx="18"/>
          </p:nvPr>
        </p:nvSpPr>
        <p:spPr/>
        <p:txBody>
          <a:bodyPr/>
          <a:lstStyle>
            <a:lvl1pPr>
              <a:defRPr>
                <a:solidFill>
                  <a:srgbClr val="BEBEBE"/>
                </a:solidFill>
              </a:defRPr>
            </a:lvl1pPr>
          </a:lstStyle>
          <a:p>
            <a:pPr algn="r"/>
            <a:fld id="{DEC9D0C1-7FBA-40E3-98AB-77B8E8CCE3DF}" type="slidenum">
              <a:rPr lang="en-US" smtClean="0"/>
              <a:pPr algn="r"/>
              <a:t>‹#›</a:t>
            </a:fld>
            <a:endParaRPr lang="en-US"/>
          </a:p>
        </p:txBody>
      </p:sp>
      <p:sp>
        <p:nvSpPr>
          <p:cNvPr id="3" name="Date Placeholder 2">
            <a:extLst>
              <a:ext uri="{FF2B5EF4-FFF2-40B4-BE49-F238E27FC236}">
                <a16:creationId xmlns:a16="http://schemas.microsoft.com/office/drawing/2014/main" id="{3F2CB33B-0DFA-0E46-569E-3A30D639B586}"/>
              </a:ext>
            </a:extLst>
          </p:cNvPr>
          <p:cNvSpPr>
            <a:spLocks noGrp="1"/>
          </p:cNvSpPr>
          <p:nvPr>
            <p:ph type="dt" sz="half" idx="16"/>
          </p:nvPr>
        </p:nvSpPr>
        <p:spPr/>
        <p:txBody>
          <a:bodyPr/>
          <a:lstStyle/>
          <a:p>
            <a:fld id="{5B90D5A5-4AEE-444F-B6C9-C3F1538FF45D}" type="datetime1">
              <a:rPr lang="en-US" smtClean="0"/>
              <a:t>10/1/2025</a:t>
            </a:fld>
            <a:endParaRPr lang="en-US"/>
          </a:p>
        </p:txBody>
      </p:sp>
    </p:spTree>
    <p:extLst>
      <p:ext uri="{BB962C8B-B14F-4D97-AF65-F5344CB8AC3E}">
        <p14:creationId xmlns:p14="http://schemas.microsoft.com/office/powerpoint/2010/main" val="154407841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Grid Dark - 8x4">
    <p:bg>
      <p:bgPr>
        <a:solidFill>
          <a:srgbClr val="000000"/>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61C88EF-1F16-59C4-60F1-8DC431E7074D}"/>
              </a:ext>
            </a:extLst>
          </p:cNvPr>
          <p:cNvSpPr>
            <a:spLocks noGrp="1"/>
          </p:cNvSpPr>
          <p:nvPr>
            <p:ph type="title"/>
          </p:nvPr>
        </p:nvSpPr>
        <p:spPr>
          <a:xfrm>
            <a:off x="609600" y="264085"/>
            <a:ext cx="10972800" cy="946389"/>
          </a:xfrm>
        </p:spPr>
        <p:txBody>
          <a:bodyPr lIns="0" rIns="0"/>
          <a:lstStyle>
            <a:lvl1pPr>
              <a:defRPr>
                <a:solidFill>
                  <a:schemeClr val="bg1"/>
                </a:solidFill>
              </a:defRPr>
            </a:lvl1pPr>
          </a:lstStyle>
          <a:p>
            <a:r>
              <a:rPr lang="en-US"/>
              <a:t>Click to edit Master title style</a:t>
            </a:r>
          </a:p>
        </p:txBody>
      </p:sp>
      <p:sp>
        <p:nvSpPr>
          <p:cNvPr id="6" name="Rectangle 5">
            <a:extLst>
              <a:ext uri="{FF2B5EF4-FFF2-40B4-BE49-F238E27FC236}">
                <a16:creationId xmlns:a16="http://schemas.microsoft.com/office/drawing/2014/main" id="{97BAA268-608E-203C-7A51-367C326D1570}"/>
              </a:ext>
            </a:extLst>
          </p:cNvPr>
          <p:cNvSpPr/>
          <p:nvPr userDrawn="1"/>
        </p:nvSpPr>
        <p:spPr>
          <a:xfrm>
            <a:off x="609600" y="1334324"/>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14" name="Rectangle 13">
            <a:extLst>
              <a:ext uri="{FF2B5EF4-FFF2-40B4-BE49-F238E27FC236}">
                <a16:creationId xmlns:a16="http://schemas.microsoft.com/office/drawing/2014/main" id="{F39E7C4E-A950-5E7D-A0C2-FCEFEEFFD63B}"/>
              </a:ext>
            </a:extLst>
          </p:cNvPr>
          <p:cNvSpPr/>
          <p:nvPr userDrawn="1"/>
        </p:nvSpPr>
        <p:spPr>
          <a:xfrm>
            <a:off x="1995880" y="1334324"/>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15" name="Rectangle 14">
            <a:extLst>
              <a:ext uri="{FF2B5EF4-FFF2-40B4-BE49-F238E27FC236}">
                <a16:creationId xmlns:a16="http://schemas.microsoft.com/office/drawing/2014/main" id="{1A28CC5C-6C7A-E3B3-012C-E9C0432BE08E}"/>
              </a:ext>
            </a:extLst>
          </p:cNvPr>
          <p:cNvSpPr/>
          <p:nvPr userDrawn="1"/>
        </p:nvSpPr>
        <p:spPr>
          <a:xfrm>
            <a:off x="3382160" y="1334324"/>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16" name="Rectangle 15">
            <a:extLst>
              <a:ext uri="{FF2B5EF4-FFF2-40B4-BE49-F238E27FC236}">
                <a16:creationId xmlns:a16="http://schemas.microsoft.com/office/drawing/2014/main" id="{F03573D4-E54C-C99F-F61B-CBC21CA91EED}"/>
              </a:ext>
            </a:extLst>
          </p:cNvPr>
          <p:cNvSpPr/>
          <p:nvPr userDrawn="1"/>
        </p:nvSpPr>
        <p:spPr>
          <a:xfrm>
            <a:off x="4768440" y="1334324"/>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17" name="Rectangle 16">
            <a:extLst>
              <a:ext uri="{FF2B5EF4-FFF2-40B4-BE49-F238E27FC236}">
                <a16:creationId xmlns:a16="http://schemas.microsoft.com/office/drawing/2014/main" id="{B916B734-342F-9A1D-45D0-D102A3F8E11C}"/>
              </a:ext>
            </a:extLst>
          </p:cNvPr>
          <p:cNvSpPr/>
          <p:nvPr userDrawn="1"/>
        </p:nvSpPr>
        <p:spPr>
          <a:xfrm>
            <a:off x="6154720" y="1334324"/>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18" name="Rectangle 17">
            <a:extLst>
              <a:ext uri="{FF2B5EF4-FFF2-40B4-BE49-F238E27FC236}">
                <a16:creationId xmlns:a16="http://schemas.microsoft.com/office/drawing/2014/main" id="{FEAC3299-D9CC-DB39-2D3B-3F38400729B6}"/>
              </a:ext>
            </a:extLst>
          </p:cNvPr>
          <p:cNvSpPr/>
          <p:nvPr userDrawn="1"/>
        </p:nvSpPr>
        <p:spPr>
          <a:xfrm>
            <a:off x="7541000" y="1334324"/>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19" name="Rectangle 18">
            <a:extLst>
              <a:ext uri="{FF2B5EF4-FFF2-40B4-BE49-F238E27FC236}">
                <a16:creationId xmlns:a16="http://schemas.microsoft.com/office/drawing/2014/main" id="{1FB7A0D9-63D4-923F-0B2C-2241DA938B85}"/>
              </a:ext>
            </a:extLst>
          </p:cNvPr>
          <p:cNvSpPr/>
          <p:nvPr userDrawn="1"/>
        </p:nvSpPr>
        <p:spPr>
          <a:xfrm>
            <a:off x="8927280" y="1334324"/>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20" name="Rectangle 19">
            <a:extLst>
              <a:ext uri="{FF2B5EF4-FFF2-40B4-BE49-F238E27FC236}">
                <a16:creationId xmlns:a16="http://schemas.microsoft.com/office/drawing/2014/main" id="{E5BBB5FA-838E-2F55-A783-CE18CFB555D4}"/>
              </a:ext>
            </a:extLst>
          </p:cNvPr>
          <p:cNvSpPr/>
          <p:nvPr userDrawn="1"/>
        </p:nvSpPr>
        <p:spPr>
          <a:xfrm>
            <a:off x="10313559" y="1334324"/>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21" name="Rectangle 20">
            <a:extLst>
              <a:ext uri="{FF2B5EF4-FFF2-40B4-BE49-F238E27FC236}">
                <a16:creationId xmlns:a16="http://schemas.microsoft.com/office/drawing/2014/main" id="{66E21CC9-8607-D4B4-0A69-84E115EA1B4E}"/>
              </a:ext>
            </a:extLst>
          </p:cNvPr>
          <p:cNvSpPr/>
          <p:nvPr userDrawn="1"/>
        </p:nvSpPr>
        <p:spPr>
          <a:xfrm>
            <a:off x="609600" y="2608441"/>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22" name="Rectangle 21">
            <a:extLst>
              <a:ext uri="{FF2B5EF4-FFF2-40B4-BE49-F238E27FC236}">
                <a16:creationId xmlns:a16="http://schemas.microsoft.com/office/drawing/2014/main" id="{BBA79D0A-A70C-E894-177D-EECF5FA284B5}"/>
              </a:ext>
            </a:extLst>
          </p:cNvPr>
          <p:cNvSpPr/>
          <p:nvPr userDrawn="1"/>
        </p:nvSpPr>
        <p:spPr>
          <a:xfrm>
            <a:off x="1995880" y="2608441"/>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23" name="Rectangle 22">
            <a:extLst>
              <a:ext uri="{FF2B5EF4-FFF2-40B4-BE49-F238E27FC236}">
                <a16:creationId xmlns:a16="http://schemas.microsoft.com/office/drawing/2014/main" id="{3BA566EE-102B-BAE0-3B43-462B12F42154}"/>
              </a:ext>
            </a:extLst>
          </p:cNvPr>
          <p:cNvSpPr/>
          <p:nvPr userDrawn="1"/>
        </p:nvSpPr>
        <p:spPr>
          <a:xfrm>
            <a:off x="3382160" y="2608441"/>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24" name="Rectangle 23">
            <a:extLst>
              <a:ext uri="{FF2B5EF4-FFF2-40B4-BE49-F238E27FC236}">
                <a16:creationId xmlns:a16="http://schemas.microsoft.com/office/drawing/2014/main" id="{02A8B909-1FB7-2ECE-4CE5-D4CB1C6BB0CC}"/>
              </a:ext>
            </a:extLst>
          </p:cNvPr>
          <p:cNvSpPr/>
          <p:nvPr userDrawn="1"/>
        </p:nvSpPr>
        <p:spPr>
          <a:xfrm>
            <a:off x="4768440" y="2608441"/>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25" name="Rectangle 24">
            <a:extLst>
              <a:ext uri="{FF2B5EF4-FFF2-40B4-BE49-F238E27FC236}">
                <a16:creationId xmlns:a16="http://schemas.microsoft.com/office/drawing/2014/main" id="{6047EF83-4A21-DA0F-C923-796582EDAEED}"/>
              </a:ext>
            </a:extLst>
          </p:cNvPr>
          <p:cNvSpPr/>
          <p:nvPr userDrawn="1"/>
        </p:nvSpPr>
        <p:spPr>
          <a:xfrm>
            <a:off x="6154720" y="2608441"/>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26" name="Rectangle 25">
            <a:extLst>
              <a:ext uri="{FF2B5EF4-FFF2-40B4-BE49-F238E27FC236}">
                <a16:creationId xmlns:a16="http://schemas.microsoft.com/office/drawing/2014/main" id="{73B53162-80D6-1DB6-445D-F0BBEB4165AB}"/>
              </a:ext>
            </a:extLst>
          </p:cNvPr>
          <p:cNvSpPr/>
          <p:nvPr userDrawn="1"/>
        </p:nvSpPr>
        <p:spPr>
          <a:xfrm>
            <a:off x="7541000" y="2608441"/>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27" name="Rectangle 26">
            <a:extLst>
              <a:ext uri="{FF2B5EF4-FFF2-40B4-BE49-F238E27FC236}">
                <a16:creationId xmlns:a16="http://schemas.microsoft.com/office/drawing/2014/main" id="{8A43A33A-2128-3B66-F13D-BC2C34FC5C9C}"/>
              </a:ext>
            </a:extLst>
          </p:cNvPr>
          <p:cNvSpPr/>
          <p:nvPr userDrawn="1"/>
        </p:nvSpPr>
        <p:spPr>
          <a:xfrm>
            <a:off x="8927280" y="2608441"/>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28" name="Rectangle 27">
            <a:extLst>
              <a:ext uri="{FF2B5EF4-FFF2-40B4-BE49-F238E27FC236}">
                <a16:creationId xmlns:a16="http://schemas.microsoft.com/office/drawing/2014/main" id="{49562438-B088-47C6-D95D-D104D74DC604}"/>
              </a:ext>
            </a:extLst>
          </p:cNvPr>
          <p:cNvSpPr/>
          <p:nvPr userDrawn="1"/>
        </p:nvSpPr>
        <p:spPr>
          <a:xfrm>
            <a:off x="10313559" y="2608441"/>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29" name="Rectangle 28">
            <a:extLst>
              <a:ext uri="{FF2B5EF4-FFF2-40B4-BE49-F238E27FC236}">
                <a16:creationId xmlns:a16="http://schemas.microsoft.com/office/drawing/2014/main" id="{A8C61161-4E67-459F-36FF-24C259411D06}"/>
              </a:ext>
            </a:extLst>
          </p:cNvPr>
          <p:cNvSpPr/>
          <p:nvPr userDrawn="1"/>
        </p:nvSpPr>
        <p:spPr>
          <a:xfrm>
            <a:off x="609600" y="3882557"/>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30" name="Rectangle 29">
            <a:extLst>
              <a:ext uri="{FF2B5EF4-FFF2-40B4-BE49-F238E27FC236}">
                <a16:creationId xmlns:a16="http://schemas.microsoft.com/office/drawing/2014/main" id="{C875AF7F-E549-C9DD-4BD9-037177E7F735}"/>
              </a:ext>
            </a:extLst>
          </p:cNvPr>
          <p:cNvSpPr/>
          <p:nvPr userDrawn="1"/>
        </p:nvSpPr>
        <p:spPr>
          <a:xfrm>
            <a:off x="1995880" y="3882557"/>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31" name="Rectangle 30">
            <a:extLst>
              <a:ext uri="{FF2B5EF4-FFF2-40B4-BE49-F238E27FC236}">
                <a16:creationId xmlns:a16="http://schemas.microsoft.com/office/drawing/2014/main" id="{A2738BA7-9D68-1ED9-04A0-99A171217587}"/>
              </a:ext>
            </a:extLst>
          </p:cNvPr>
          <p:cNvSpPr/>
          <p:nvPr userDrawn="1"/>
        </p:nvSpPr>
        <p:spPr>
          <a:xfrm>
            <a:off x="3382160" y="3882557"/>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32" name="Rectangle 31">
            <a:extLst>
              <a:ext uri="{FF2B5EF4-FFF2-40B4-BE49-F238E27FC236}">
                <a16:creationId xmlns:a16="http://schemas.microsoft.com/office/drawing/2014/main" id="{9651B5DB-1CA5-4B88-AC22-BE9FD9798353}"/>
              </a:ext>
            </a:extLst>
          </p:cNvPr>
          <p:cNvSpPr/>
          <p:nvPr userDrawn="1"/>
        </p:nvSpPr>
        <p:spPr>
          <a:xfrm>
            <a:off x="4768440" y="3882557"/>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33" name="Rectangle 32">
            <a:extLst>
              <a:ext uri="{FF2B5EF4-FFF2-40B4-BE49-F238E27FC236}">
                <a16:creationId xmlns:a16="http://schemas.microsoft.com/office/drawing/2014/main" id="{B37C6676-9FF0-FCE1-4305-AC9BA6E9220A}"/>
              </a:ext>
            </a:extLst>
          </p:cNvPr>
          <p:cNvSpPr/>
          <p:nvPr userDrawn="1"/>
        </p:nvSpPr>
        <p:spPr>
          <a:xfrm>
            <a:off x="6154720" y="3882557"/>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34" name="Rectangle 33">
            <a:extLst>
              <a:ext uri="{FF2B5EF4-FFF2-40B4-BE49-F238E27FC236}">
                <a16:creationId xmlns:a16="http://schemas.microsoft.com/office/drawing/2014/main" id="{FBB257B7-9C16-9561-3AC1-D8314943FC74}"/>
              </a:ext>
            </a:extLst>
          </p:cNvPr>
          <p:cNvSpPr/>
          <p:nvPr userDrawn="1"/>
        </p:nvSpPr>
        <p:spPr>
          <a:xfrm>
            <a:off x="7541000" y="3882557"/>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35" name="Rectangle 34">
            <a:extLst>
              <a:ext uri="{FF2B5EF4-FFF2-40B4-BE49-F238E27FC236}">
                <a16:creationId xmlns:a16="http://schemas.microsoft.com/office/drawing/2014/main" id="{9EECCC7F-B9E9-3B8B-6F0D-FAA1040749DF}"/>
              </a:ext>
            </a:extLst>
          </p:cNvPr>
          <p:cNvSpPr/>
          <p:nvPr userDrawn="1"/>
        </p:nvSpPr>
        <p:spPr>
          <a:xfrm>
            <a:off x="8927280" y="3882557"/>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36" name="Rectangle 35">
            <a:extLst>
              <a:ext uri="{FF2B5EF4-FFF2-40B4-BE49-F238E27FC236}">
                <a16:creationId xmlns:a16="http://schemas.microsoft.com/office/drawing/2014/main" id="{0A1038EB-0E1A-05F1-2DFF-EA052237F7F6}"/>
              </a:ext>
            </a:extLst>
          </p:cNvPr>
          <p:cNvSpPr/>
          <p:nvPr userDrawn="1"/>
        </p:nvSpPr>
        <p:spPr>
          <a:xfrm>
            <a:off x="10313559" y="3882557"/>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37" name="Rectangle 36">
            <a:extLst>
              <a:ext uri="{FF2B5EF4-FFF2-40B4-BE49-F238E27FC236}">
                <a16:creationId xmlns:a16="http://schemas.microsoft.com/office/drawing/2014/main" id="{7AC02E06-B728-D76A-FEAA-446234F0F31F}"/>
              </a:ext>
            </a:extLst>
          </p:cNvPr>
          <p:cNvSpPr/>
          <p:nvPr userDrawn="1"/>
        </p:nvSpPr>
        <p:spPr>
          <a:xfrm>
            <a:off x="609600" y="5156674"/>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38" name="Rectangle 37">
            <a:extLst>
              <a:ext uri="{FF2B5EF4-FFF2-40B4-BE49-F238E27FC236}">
                <a16:creationId xmlns:a16="http://schemas.microsoft.com/office/drawing/2014/main" id="{78706809-ECBD-19DD-3B50-1DBAD7BADF1F}"/>
              </a:ext>
            </a:extLst>
          </p:cNvPr>
          <p:cNvSpPr/>
          <p:nvPr userDrawn="1"/>
        </p:nvSpPr>
        <p:spPr>
          <a:xfrm>
            <a:off x="1995880" y="5156674"/>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39" name="Rectangle 38">
            <a:extLst>
              <a:ext uri="{FF2B5EF4-FFF2-40B4-BE49-F238E27FC236}">
                <a16:creationId xmlns:a16="http://schemas.microsoft.com/office/drawing/2014/main" id="{946C519C-7E49-E916-FA16-159BABE49412}"/>
              </a:ext>
            </a:extLst>
          </p:cNvPr>
          <p:cNvSpPr/>
          <p:nvPr userDrawn="1"/>
        </p:nvSpPr>
        <p:spPr>
          <a:xfrm>
            <a:off x="3382160" y="5156674"/>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40" name="Rectangle 39">
            <a:extLst>
              <a:ext uri="{FF2B5EF4-FFF2-40B4-BE49-F238E27FC236}">
                <a16:creationId xmlns:a16="http://schemas.microsoft.com/office/drawing/2014/main" id="{A1B91923-6A62-AD7F-31E0-673400D0EB1E}"/>
              </a:ext>
            </a:extLst>
          </p:cNvPr>
          <p:cNvSpPr/>
          <p:nvPr userDrawn="1"/>
        </p:nvSpPr>
        <p:spPr>
          <a:xfrm>
            <a:off x="4768440" y="5156674"/>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41" name="Rectangle 40">
            <a:extLst>
              <a:ext uri="{FF2B5EF4-FFF2-40B4-BE49-F238E27FC236}">
                <a16:creationId xmlns:a16="http://schemas.microsoft.com/office/drawing/2014/main" id="{5127D94D-DCFC-5DFD-EA77-925FCC34A4D7}"/>
              </a:ext>
            </a:extLst>
          </p:cNvPr>
          <p:cNvSpPr/>
          <p:nvPr userDrawn="1"/>
        </p:nvSpPr>
        <p:spPr>
          <a:xfrm>
            <a:off x="6154720" y="5156674"/>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42" name="Rectangle 41">
            <a:extLst>
              <a:ext uri="{FF2B5EF4-FFF2-40B4-BE49-F238E27FC236}">
                <a16:creationId xmlns:a16="http://schemas.microsoft.com/office/drawing/2014/main" id="{7ACF9808-730A-9487-1316-4BBE4EB4937B}"/>
              </a:ext>
            </a:extLst>
          </p:cNvPr>
          <p:cNvSpPr/>
          <p:nvPr userDrawn="1"/>
        </p:nvSpPr>
        <p:spPr>
          <a:xfrm>
            <a:off x="7541000" y="5156674"/>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43" name="Rectangle 42">
            <a:extLst>
              <a:ext uri="{FF2B5EF4-FFF2-40B4-BE49-F238E27FC236}">
                <a16:creationId xmlns:a16="http://schemas.microsoft.com/office/drawing/2014/main" id="{5CE5A07D-9FF2-8979-5D57-8C122DB99FB7}"/>
              </a:ext>
            </a:extLst>
          </p:cNvPr>
          <p:cNvSpPr/>
          <p:nvPr userDrawn="1"/>
        </p:nvSpPr>
        <p:spPr>
          <a:xfrm>
            <a:off x="8927280" y="5156674"/>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44" name="Rectangle 43">
            <a:extLst>
              <a:ext uri="{FF2B5EF4-FFF2-40B4-BE49-F238E27FC236}">
                <a16:creationId xmlns:a16="http://schemas.microsoft.com/office/drawing/2014/main" id="{15263E6F-C1EE-9BCC-34DD-8FE8B2AE793A}"/>
              </a:ext>
            </a:extLst>
          </p:cNvPr>
          <p:cNvSpPr/>
          <p:nvPr userDrawn="1"/>
        </p:nvSpPr>
        <p:spPr>
          <a:xfrm>
            <a:off x="10313559" y="5156674"/>
            <a:ext cx="1268841" cy="1167926"/>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11" name="row 1 Picture Placeholder 1">
            <a:extLst>
              <a:ext uri="{FF2B5EF4-FFF2-40B4-BE49-F238E27FC236}">
                <a16:creationId xmlns:a16="http://schemas.microsoft.com/office/drawing/2014/main" id="{F7FA6101-2BCD-3F7A-5BFE-9C338D8F8C01}"/>
              </a:ext>
            </a:extLst>
          </p:cNvPr>
          <p:cNvSpPr>
            <a:spLocks noGrp="1"/>
          </p:cNvSpPr>
          <p:nvPr>
            <p:ph type="pic" sz="quarter" idx="15"/>
          </p:nvPr>
        </p:nvSpPr>
        <p:spPr>
          <a:xfrm>
            <a:off x="652604" y="1374235"/>
            <a:ext cx="1182832" cy="1088105"/>
          </a:xfrm>
        </p:spPr>
        <p:txBody>
          <a:bodyPr/>
          <a:lstStyle/>
          <a:p>
            <a:endParaRPr lang="en-US"/>
          </a:p>
        </p:txBody>
      </p:sp>
      <p:sp>
        <p:nvSpPr>
          <p:cNvPr id="46" name="row 1 Picture Placeholder 2">
            <a:extLst>
              <a:ext uri="{FF2B5EF4-FFF2-40B4-BE49-F238E27FC236}">
                <a16:creationId xmlns:a16="http://schemas.microsoft.com/office/drawing/2014/main" id="{D4489A75-D166-8CF2-E0D8-0EDFD46D7A4D}"/>
              </a:ext>
            </a:extLst>
          </p:cNvPr>
          <p:cNvSpPr>
            <a:spLocks noGrp="1"/>
          </p:cNvSpPr>
          <p:nvPr>
            <p:ph type="pic" sz="quarter" idx="16"/>
          </p:nvPr>
        </p:nvSpPr>
        <p:spPr>
          <a:xfrm>
            <a:off x="2034595" y="1374235"/>
            <a:ext cx="1182832" cy="1088105"/>
          </a:xfrm>
        </p:spPr>
        <p:txBody>
          <a:bodyPr/>
          <a:lstStyle/>
          <a:p>
            <a:endParaRPr lang="en-US"/>
          </a:p>
        </p:txBody>
      </p:sp>
      <p:sp>
        <p:nvSpPr>
          <p:cNvPr id="47" name="row 1 Picture Placeholder 3">
            <a:extLst>
              <a:ext uri="{FF2B5EF4-FFF2-40B4-BE49-F238E27FC236}">
                <a16:creationId xmlns:a16="http://schemas.microsoft.com/office/drawing/2014/main" id="{2F08C9C9-CDFB-BCD2-FB33-888CA3CCB053}"/>
              </a:ext>
            </a:extLst>
          </p:cNvPr>
          <p:cNvSpPr>
            <a:spLocks noGrp="1"/>
          </p:cNvSpPr>
          <p:nvPr>
            <p:ph type="pic" sz="quarter" idx="17"/>
          </p:nvPr>
        </p:nvSpPr>
        <p:spPr>
          <a:xfrm>
            <a:off x="3421781" y="1374235"/>
            <a:ext cx="1182832" cy="1088105"/>
          </a:xfrm>
        </p:spPr>
        <p:txBody>
          <a:bodyPr/>
          <a:lstStyle/>
          <a:p>
            <a:endParaRPr lang="en-US"/>
          </a:p>
        </p:txBody>
      </p:sp>
      <p:sp>
        <p:nvSpPr>
          <p:cNvPr id="48" name="row 1 Picture Placeholder 4">
            <a:extLst>
              <a:ext uri="{FF2B5EF4-FFF2-40B4-BE49-F238E27FC236}">
                <a16:creationId xmlns:a16="http://schemas.microsoft.com/office/drawing/2014/main" id="{899B4827-9E43-021A-8937-A58289458431}"/>
              </a:ext>
            </a:extLst>
          </p:cNvPr>
          <p:cNvSpPr>
            <a:spLocks noGrp="1"/>
          </p:cNvSpPr>
          <p:nvPr>
            <p:ph type="pic" sz="quarter" idx="18"/>
          </p:nvPr>
        </p:nvSpPr>
        <p:spPr>
          <a:xfrm>
            <a:off x="4814163" y="1374235"/>
            <a:ext cx="1182832" cy="1088105"/>
          </a:xfrm>
        </p:spPr>
        <p:txBody>
          <a:bodyPr/>
          <a:lstStyle/>
          <a:p>
            <a:endParaRPr lang="en-US"/>
          </a:p>
        </p:txBody>
      </p:sp>
      <p:sp>
        <p:nvSpPr>
          <p:cNvPr id="49" name="row 1 Picture Placeholder 5">
            <a:extLst>
              <a:ext uri="{FF2B5EF4-FFF2-40B4-BE49-F238E27FC236}">
                <a16:creationId xmlns:a16="http://schemas.microsoft.com/office/drawing/2014/main" id="{B06F7986-6ED4-86E5-5E13-935D3BEE8F34}"/>
              </a:ext>
            </a:extLst>
          </p:cNvPr>
          <p:cNvSpPr>
            <a:spLocks noGrp="1"/>
          </p:cNvSpPr>
          <p:nvPr>
            <p:ph type="pic" sz="quarter" idx="19"/>
          </p:nvPr>
        </p:nvSpPr>
        <p:spPr>
          <a:xfrm>
            <a:off x="6196154" y="1374235"/>
            <a:ext cx="1182832" cy="1088105"/>
          </a:xfrm>
        </p:spPr>
        <p:txBody>
          <a:bodyPr/>
          <a:lstStyle/>
          <a:p>
            <a:endParaRPr lang="en-US"/>
          </a:p>
        </p:txBody>
      </p:sp>
      <p:sp>
        <p:nvSpPr>
          <p:cNvPr id="50" name="row 1 Picture Placeholder 6">
            <a:extLst>
              <a:ext uri="{FF2B5EF4-FFF2-40B4-BE49-F238E27FC236}">
                <a16:creationId xmlns:a16="http://schemas.microsoft.com/office/drawing/2014/main" id="{7C94F9B6-35CC-47D7-4715-2D9BDFED9D98}"/>
              </a:ext>
            </a:extLst>
          </p:cNvPr>
          <p:cNvSpPr>
            <a:spLocks noGrp="1"/>
          </p:cNvSpPr>
          <p:nvPr>
            <p:ph type="pic" sz="quarter" idx="20"/>
          </p:nvPr>
        </p:nvSpPr>
        <p:spPr>
          <a:xfrm>
            <a:off x="7583340" y="1374235"/>
            <a:ext cx="1182832" cy="1088105"/>
          </a:xfrm>
        </p:spPr>
        <p:txBody>
          <a:bodyPr/>
          <a:lstStyle/>
          <a:p>
            <a:endParaRPr lang="en-US"/>
          </a:p>
        </p:txBody>
      </p:sp>
      <p:sp>
        <p:nvSpPr>
          <p:cNvPr id="54" name="row 1 Picture Placeholder 7">
            <a:extLst>
              <a:ext uri="{FF2B5EF4-FFF2-40B4-BE49-F238E27FC236}">
                <a16:creationId xmlns:a16="http://schemas.microsoft.com/office/drawing/2014/main" id="{D2A4DA41-8FCC-44A0-0C9D-A7CDFAC9620D}"/>
              </a:ext>
            </a:extLst>
          </p:cNvPr>
          <p:cNvSpPr>
            <a:spLocks noGrp="1"/>
          </p:cNvSpPr>
          <p:nvPr>
            <p:ph type="pic" sz="quarter" idx="24"/>
          </p:nvPr>
        </p:nvSpPr>
        <p:spPr>
          <a:xfrm>
            <a:off x="8970527" y="1374235"/>
            <a:ext cx="1182832" cy="1088105"/>
          </a:xfrm>
        </p:spPr>
        <p:txBody>
          <a:bodyPr/>
          <a:lstStyle/>
          <a:p>
            <a:endParaRPr lang="en-US"/>
          </a:p>
        </p:txBody>
      </p:sp>
      <p:sp>
        <p:nvSpPr>
          <p:cNvPr id="55" name="row 1 Picture Placeholder 8">
            <a:extLst>
              <a:ext uri="{FF2B5EF4-FFF2-40B4-BE49-F238E27FC236}">
                <a16:creationId xmlns:a16="http://schemas.microsoft.com/office/drawing/2014/main" id="{4137539C-29C3-8821-FFE4-1C210898C681}"/>
              </a:ext>
            </a:extLst>
          </p:cNvPr>
          <p:cNvSpPr>
            <a:spLocks noGrp="1"/>
          </p:cNvSpPr>
          <p:nvPr>
            <p:ph type="pic" sz="quarter" idx="25"/>
          </p:nvPr>
        </p:nvSpPr>
        <p:spPr>
          <a:xfrm>
            <a:off x="10357713" y="1374235"/>
            <a:ext cx="1182832" cy="1088105"/>
          </a:xfrm>
        </p:spPr>
        <p:txBody>
          <a:bodyPr/>
          <a:lstStyle/>
          <a:p>
            <a:endParaRPr lang="en-US"/>
          </a:p>
        </p:txBody>
      </p:sp>
      <p:sp>
        <p:nvSpPr>
          <p:cNvPr id="2" name="row 2 Picture Placeholder 1">
            <a:extLst>
              <a:ext uri="{FF2B5EF4-FFF2-40B4-BE49-F238E27FC236}">
                <a16:creationId xmlns:a16="http://schemas.microsoft.com/office/drawing/2014/main" id="{3C1DEC0A-CFBB-A174-7825-D3E127900D3B}"/>
              </a:ext>
            </a:extLst>
          </p:cNvPr>
          <p:cNvSpPr>
            <a:spLocks noGrp="1"/>
          </p:cNvSpPr>
          <p:nvPr>
            <p:ph type="pic" sz="quarter" idx="26"/>
          </p:nvPr>
        </p:nvSpPr>
        <p:spPr>
          <a:xfrm>
            <a:off x="652604" y="2645822"/>
            <a:ext cx="1182832" cy="1088105"/>
          </a:xfrm>
        </p:spPr>
        <p:txBody>
          <a:bodyPr/>
          <a:lstStyle/>
          <a:p>
            <a:endParaRPr lang="en-US"/>
          </a:p>
        </p:txBody>
      </p:sp>
      <p:sp>
        <p:nvSpPr>
          <p:cNvPr id="3" name="row 2 Picture Placeholder 2">
            <a:extLst>
              <a:ext uri="{FF2B5EF4-FFF2-40B4-BE49-F238E27FC236}">
                <a16:creationId xmlns:a16="http://schemas.microsoft.com/office/drawing/2014/main" id="{E7BAB826-4B9F-721B-9415-8435857190BC}"/>
              </a:ext>
            </a:extLst>
          </p:cNvPr>
          <p:cNvSpPr>
            <a:spLocks noGrp="1"/>
          </p:cNvSpPr>
          <p:nvPr>
            <p:ph type="pic" sz="quarter" idx="27"/>
          </p:nvPr>
        </p:nvSpPr>
        <p:spPr>
          <a:xfrm>
            <a:off x="2034595" y="2645822"/>
            <a:ext cx="1182832" cy="1088105"/>
          </a:xfrm>
        </p:spPr>
        <p:txBody>
          <a:bodyPr/>
          <a:lstStyle/>
          <a:p>
            <a:endParaRPr lang="en-US"/>
          </a:p>
        </p:txBody>
      </p:sp>
      <p:sp>
        <p:nvSpPr>
          <p:cNvPr id="5" name="row 2 Picture Placeholder 3">
            <a:extLst>
              <a:ext uri="{FF2B5EF4-FFF2-40B4-BE49-F238E27FC236}">
                <a16:creationId xmlns:a16="http://schemas.microsoft.com/office/drawing/2014/main" id="{FF2B11DB-3A14-D3C9-2C6D-B1CA3D622F92}"/>
              </a:ext>
            </a:extLst>
          </p:cNvPr>
          <p:cNvSpPr>
            <a:spLocks noGrp="1"/>
          </p:cNvSpPr>
          <p:nvPr>
            <p:ph type="pic" sz="quarter" idx="28"/>
          </p:nvPr>
        </p:nvSpPr>
        <p:spPr>
          <a:xfrm>
            <a:off x="3421781" y="2645822"/>
            <a:ext cx="1182832" cy="1088105"/>
          </a:xfrm>
        </p:spPr>
        <p:txBody>
          <a:bodyPr/>
          <a:lstStyle/>
          <a:p>
            <a:endParaRPr lang="en-US"/>
          </a:p>
        </p:txBody>
      </p:sp>
      <p:sp>
        <p:nvSpPr>
          <p:cNvPr id="12" name="row 2 Picture Placeholder 4">
            <a:extLst>
              <a:ext uri="{FF2B5EF4-FFF2-40B4-BE49-F238E27FC236}">
                <a16:creationId xmlns:a16="http://schemas.microsoft.com/office/drawing/2014/main" id="{46336BAC-196F-BEEE-4E28-6A330A25A67B}"/>
              </a:ext>
            </a:extLst>
          </p:cNvPr>
          <p:cNvSpPr>
            <a:spLocks noGrp="1"/>
          </p:cNvSpPr>
          <p:nvPr>
            <p:ph type="pic" sz="quarter" idx="29"/>
          </p:nvPr>
        </p:nvSpPr>
        <p:spPr>
          <a:xfrm>
            <a:off x="4814163" y="2645822"/>
            <a:ext cx="1182832" cy="1088105"/>
          </a:xfrm>
        </p:spPr>
        <p:txBody>
          <a:bodyPr/>
          <a:lstStyle/>
          <a:p>
            <a:endParaRPr lang="en-US"/>
          </a:p>
        </p:txBody>
      </p:sp>
      <p:sp>
        <p:nvSpPr>
          <p:cNvPr id="13" name="row 2 Picture Placeholder 5">
            <a:extLst>
              <a:ext uri="{FF2B5EF4-FFF2-40B4-BE49-F238E27FC236}">
                <a16:creationId xmlns:a16="http://schemas.microsoft.com/office/drawing/2014/main" id="{C2FFB65A-9236-4CE6-2307-E94FE71BB879}"/>
              </a:ext>
            </a:extLst>
          </p:cNvPr>
          <p:cNvSpPr>
            <a:spLocks noGrp="1"/>
          </p:cNvSpPr>
          <p:nvPr>
            <p:ph type="pic" sz="quarter" idx="30"/>
          </p:nvPr>
        </p:nvSpPr>
        <p:spPr>
          <a:xfrm>
            <a:off x="6196154" y="2645822"/>
            <a:ext cx="1182832" cy="1088105"/>
          </a:xfrm>
        </p:spPr>
        <p:txBody>
          <a:bodyPr/>
          <a:lstStyle/>
          <a:p>
            <a:endParaRPr lang="en-US"/>
          </a:p>
        </p:txBody>
      </p:sp>
      <p:sp>
        <p:nvSpPr>
          <p:cNvPr id="45" name="row 2 Picture Placeholder 6">
            <a:extLst>
              <a:ext uri="{FF2B5EF4-FFF2-40B4-BE49-F238E27FC236}">
                <a16:creationId xmlns:a16="http://schemas.microsoft.com/office/drawing/2014/main" id="{4B9A60F2-7615-8938-B4B4-67C1CBF42CF4}"/>
              </a:ext>
            </a:extLst>
          </p:cNvPr>
          <p:cNvSpPr>
            <a:spLocks noGrp="1"/>
          </p:cNvSpPr>
          <p:nvPr>
            <p:ph type="pic" sz="quarter" idx="31"/>
          </p:nvPr>
        </p:nvSpPr>
        <p:spPr>
          <a:xfrm>
            <a:off x="7583340" y="2645822"/>
            <a:ext cx="1182832" cy="1088105"/>
          </a:xfrm>
        </p:spPr>
        <p:txBody>
          <a:bodyPr/>
          <a:lstStyle/>
          <a:p>
            <a:endParaRPr lang="en-US"/>
          </a:p>
        </p:txBody>
      </p:sp>
      <p:sp>
        <p:nvSpPr>
          <p:cNvPr id="77" name="row 2 Picture Placeholder 7">
            <a:extLst>
              <a:ext uri="{FF2B5EF4-FFF2-40B4-BE49-F238E27FC236}">
                <a16:creationId xmlns:a16="http://schemas.microsoft.com/office/drawing/2014/main" id="{3E419932-76A6-541D-128A-A84A5BEEC300}"/>
              </a:ext>
            </a:extLst>
          </p:cNvPr>
          <p:cNvSpPr>
            <a:spLocks noGrp="1"/>
          </p:cNvSpPr>
          <p:nvPr>
            <p:ph type="pic" sz="quarter" idx="32"/>
          </p:nvPr>
        </p:nvSpPr>
        <p:spPr>
          <a:xfrm>
            <a:off x="8970527" y="2645822"/>
            <a:ext cx="1182832" cy="1088105"/>
          </a:xfrm>
        </p:spPr>
        <p:txBody>
          <a:bodyPr/>
          <a:lstStyle/>
          <a:p>
            <a:endParaRPr lang="en-US"/>
          </a:p>
        </p:txBody>
      </p:sp>
      <p:sp>
        <p:nvSpPr>
          <p:cNvPr id="78" name="row 2 Picture Placeholder 8">
            <a:extLst>
              <a:ext uri="{FF2B5EF4-FFF2-40B4-BE49-F238E27FC236}">
                <a16:creationId xmlns:a16="http://schemas.microsoft.com/office/drawing/2014/main" id="{758DFE5A-82A8-803E-2660-E9B48CD58C8A}"/>
              </a:ext>
            </a:extLst>
          </p:cNvPr>
          <p:cNvSpPr>
            <a:spLocks noGrp="1"/>
          </p:cNvSpPr>
          <p:nvPr>
            <p:ph type="pic" sz="quarter" idx="33"/>
          </p:nvPr>
        </p:nvSpPr>
        <p:spPr>
          <a:xfrm>
            <a:off x="10357713" y="2645822"/>
            <a:ext cx="1182832" cy="1088105"/>
          </a:xfrm>
        </p:spPr>
        <p:txBody>
          <a:bodyPr/>
          <a:lstStyle/>
          <a:p>
            <a:endParaRPr lang="en-US"/>
          </a:p>
        </p:txBody>
      </p:sp>
      <p:sp>
        <p:nvSpPr>
          <p:cNvPr id="79" name="row 3 Picture Placeholder 1">
            <a:extLst>
              <a:ext uri="{FF2B5EF4-FFF2-40B4-BE49-F238E27FC236}">
                <a16:creationId xmlns:a16="http://schemas.microsoft.com/office/drawing/2014/main" id="{9E32F521-6FD0-503D-9FF1-BBD7A8CA51E5}"/>
              </a:ext>
            </a:extLst>
          </p:cNvPr>
          <p:cNvSpPr>
            <a:spLocks noGrp="1"/>
          </p:cNvSpPr>
          <p:nvPr>
            <p:ph type="pic" sz="quarter" idx="34"/>
          </p:nvPr>
        </p:nvSpPr>
        <p:spPr>
          <a:xfrm>
            <a:off x="652604" y="3924554"/>
            <a:ext cx="1182832" cy="1088105"/>
          </a:xfrm>
        </p:spPr>
        <p:txBody>
          <a:bodyPr/>
          <a:lstStyle/>
          <a:p>
            <a:endParaRPr lang="en-US"/>
          </a:p>
        </p:txBody>
      </p:sp>
      <p:sp>
        <p:nvSpPr>
          <p:cNvPr id="80" name="row 3 Picture Placeholder 2">
            <a:extLst>
              <a:ext uri="{FF2B5EF4-FFF2-40B4-BE49-F238E27FC236}">
                <a16:creationId xmlns:a16="http://schemas.microsoft.com/office/drawing/2014/main" id="{D836B38E-8809-B0C0-92F7-BD89C610B161}"/>
              </a:ext>
            </a:extLst>
          </p:cNvPr>
          <p:cNvSpPr>
            <a:spLocks noGrp="1"/>
          </p:cNvSpPr>
          <p:nvPr>
            <p:ph type="pic" sz="quarter" idx="35"/>
          </p:nvPr>
        </p:nvSpPr>
        <p:spPr>
          <a:xfrm>
            <a:off x="2034595" y="3924554"/>
            <a:ext cx="1182832" cy="1088105"/>
          </a:xfrm>
        </p:spPr>
        <p:txBody>
          <a:bodyPr/>
          <a:lstStyle/>
          <a:p>
            <a:endParaRPr lang="en-US"/>
          </a:p>
        </p:txBody>
      </p:sp>
      <p:sp>
        <p:nvSpPr>
          <p:cNvPr id="81" name="row 3 Picture Placeholder 3">
            <a:extLst>
              <a:ext uri="{FF2B5EF4-FFF2-40B4-BE49-F238E27FC236}">
                <a16:creationId xmlns:a16="http://schemas.microsoft.com/office/drawing/2014/main" id="{6D54014E-0644-8A1E-AAFF-5E8A476ACC3F}"/>
              </a:ext>
            </a:extLst>
          </p:cNvPr>
          <p:cNvSpPr>
            <a:spLocks noGrp="1"/>
          </p:cNvSpPr>
          <p:nvPr>
            <p:ph type="pic" sz="quarter" idx="36"/>
          </p:nvPr>
        </p:nvSpPr>
        <p:spPr>
          <a:xfrm>
            <a:off x="3421781" y="3924554"/>
            <a:ext cx="1182832" cy="1088105"/>
          </a:xfrm>
        </p:spPr>
        <p:txBody>
          <a:bodyPr/>
          <a:lstStyle/>
          <a:p>
            <a:endParaRPr lang="en-US"/>
          </a:p>
        </p:txBody>
      </p:sp>
      <p:sp>
        <p:nvSpPr>
          <p:cNvPr id="82" name="row 3 Picture Placeholder 4">
            <a:extLst>
              <a:ext uri="{FF2B5EF4-FFF2-40B4-BE49-F238E27FC236}">
                <a16:creationId xmlns:a16="http://schemas.microsoft.com/office/drawing/2014/main" id="{C50DA082-240B-5F1B-A722-C64B3BA9FD4E}"/>
              </a:ext>
            </a:extLst>
          </p:cNvPr>
          <p:cNvSpPr>
            <a:spLocks noGrp="1"/>
          </p:cNvSpPr>
          <p:nvPr>
            <p:ph type="pic" sz="quarter" idx="37"/>
          </p:nvPr>
        </p:nvSpPr>
        <p:spPr>
          <a:xfrm>
            <a:off x="4814163" y="3924554"/>
            <a:ext cx="1182832" cy="1088105"/>
          </a:xfrm>
        </p:spPr>
        <p:txBody>
          <a:bodyPr/>
          <a:lstStyle/>
          <a:p>
            <a:endParaRPr lang="en-US"/>
          </a:p>
        </p:txBody>
      </p:sp>
      <p:sp>
        <p:nvSpPr>
          <p:cNvPr id="83" name="row 3 Picture Placeholder 5">
            <a:extLst>
              <a:ext uri="{FF2B5EF4-FFF2-40B4-BE49-F238E27FC236}">
                <a16:creationId xmlns:a16="http://schemas.microsoft.com/office/drawing/2014/main" id="{7F494D05-1215-155F-73B6-BF770FF811DC}"/>
              </a:ext>
            </a:extLst>
          </p:cNvPr>
          <p:cNvSpPr>
            <a:spLocks noGrp="1"/>
          </p:cNvSpPr>
          <p:nvPr>
            <p:ph type="pic" sz="quarter" idx="38"/>
          </p:nvPr>
        </p:nvSpPr>
        <p:spPr>
          <a:xfrm>
            <a:off x="6196154" y="3924554"/>
            <a:ext cx="1182832" cy="1088105"/>
          </a:xfrm>
        </p:spPr>
        <p:txBody>
          <a:bodyPr/>
          <a:lstStyle/>
          <a:p>
            <a:endParaRPr lang="en-US"/>
          </a:p>
        </p:txBody>
      </p:sp>
      <p:sp>
        <p:nvSpPr>
          <p:cNvPr id="84" name="row 3 Picture Placeholder 6">
            <a:extLst>
              <a:ext uri="{FF2B5EF4-FFF2-40B4-BE49-F238E27FC236}">
                <a16:creationId xmlns:a16="http://schemas.microsoft.com/office/drawing/2014/main" id="{D0EC0EE6-CC94-3C74-DDBA-56893AD1E431}"/>
              </a:ext>
            </a:extLst>
          </p:cNvPr>
          <p:cNvSpPr>
            <a:spLocks noGrp="1"/>
          </p:cNvSpPr>
          <p:nvPr>
            <p:ph type="pic" sz="quarter" idx="39"/>
          </p:nvPr>
        </p:nvSpPr>
        <p:spPr>
          <a:xfrm>
            <a:off x="7583340" y="3924554"/>
            <a:ext cx="1182832" cy="1088105"/>
          </a:xfrm>
        </p:spPr>
        <p:txBody>
          <a:bodyPr/>
          <a:lstStyle/>
          <a:p>
            <a:endParaRPr lang="en-US"/>
          </a:p>
        </p:txBody>
      </p:sp>
      <p:sp>
        <p:nvSpPr>
          <p:cNvPr id="85" name="row 3 Picture Placeholder 7">
            <a:extLst>
              <a:ext uri="{FF2B5EF4-FFF2-40B4-BE49-F238E27FC236}">
                <a16:creationId xmlns:a16="http://schemas.microsoft.com/office/drawing/2014/main" id="{5FBD18F7-9E73-C66B-2846-56D8CEA15AD6}"/>
              </a:ext>
            </a:extLst>
          </p:cNvPr>
          <p:cNvSpPr>
            <a:spLocks noGrp="1"/>
          </p:cNvSpPr>
          <p:nvPr>
            <p:ph type="pic" sz="quarter" idx="40"/>
          </p:nvPr>
        </p:nvSpPr>
        <p:spPr>
          <a:xfrm>
            <a:off x="8970527" y="3924554"/>
            <a:ext cx="1182832" cy="1088105"/>
          </a:xfrm>
        </p:spPr>
        <p:txBody>
          <a:bodyPr/>
          <a:lstStyle/>
          <a:p>
            <a:endParaRPr lang="en-US"/>
          </a:p>
        </p:txBody>
      </p:sp>
      <p:sp>
        <p:nvSpPr>
          <p:cNvPr id="86" name="row 3 Picture Placeholder 8">
            <a:extLst>
              <a:ext uri="{FF2B5EF4-FFF2-40B4-BE49-F238E27FC236}">
                <a16:creationId xmlns:a16="http://schemas.microsoft.com/office/drawing/2014/main" id="{7B5CFE7D-04C3-F349-69EC-8D436A9E9208}"/>
              </a:ext>
            </a:extLst>
          </p:cNvPr>
          <p:cNvSpPr>
            <a:spLocks noGrp="1"/>
          </p:cNvSpPr>
          <p:nvPr>
            <p:ph type="pic" sz="quarter" idx="41"/>
          </p:nvPr>
        </p:nvSpPr>
        <p:spPr>
          <a:xfrm>
            <a:off x="10357713" y="3924554"/>
            <a:ext cx="1182832" cy="1088105"/>
          </a:xfrm>
        </p:spPr>
        <p:txBody>
          <a:bodyPr/>
          <a:lstStyle/>
          <a:p>
            <a:endParaRPr lang="en-US"/>
          </a:p>
        </p:txBody>
      </p:sp>
      <p:sp>
        <p:nvSpPr>
          <p:cNvPr id="87" name="row 4 Picture Placeholder 1">
            <a:extLst>
              <a:ext uri="{FF2B5EF4-FFF2-40B4-BE49-F238E27FC236}">
                <a16:creationId xmlns:a16="http://schemas.microsoft.com/office/drawing/2014/main" id="{24399C3F-6491-6E43-B837-BD446D088A0A}"/>
              </a:ext>
            </a:extLst>
          </p:cNvPr>
          <p:cNvSpPr>
            <a:spLocks noGrp="1"/>
          </p:cNvSpPr>
          <p:nvPr>
            <p:ph type="pic" sz="quarter" idx="42"/>
          </p:nvPr>
        </p:nvSpPr>
        <p:spPr>
          <a:xfrm>
            <a:off x="652604" y="5196141"/>
            <a:ext cx="1182832" cy="1088105"/>
          </a:xfrm>
        </p:spPr>
        <p:txBody>
          <a:bodyPr/>
          <a:lstStyle/>
          <a:p>
            <a:endParaRPr lang="en-US"/>
          </a:p>
        </p:txBody>
      </p:sp>
      <p:sp>
        <p:nvSpPr>
          <p:cNvPr id="88" name="row 4 Picture Placeholder 2">
            <a:extLst>
              <a:ext uri="{FF2B5EF4-FFF2-40B4-BE49-F238E27FC236}">
                <a16:creationId xmlns:a16="http://schemas.microsoft.com/office/drawing/2014/main" id="{2036CAF2-E770-6062-EF33-0DD11CD01CEA}"/>
              </a:ext>
            </a:extLst>
          </p:cNvPr>
          <p:cNvSpPr>
            <a:spLocks noGrp="1"/>
          </p:cNvSpPr>
          <p:nvPr>
            <p:ph type="pic" sz="quarter" idx="43"/>
          </p:nvPr>
        </p:nvSpPr>
        <p:spPr>
          <a:xfrm>
            <a:off x="2034595" y="5196141"/>
            <a:ext cx="1182832" cy="1088105"/>
          </a:xfrm>
        </p:spPr>
        <p:txBody>
          <a:bodyPr/>
          <a:lstStyle/>
          <a:p>
            <a:endParaRPr lang="en-US"/>
          </a:p>
        </p:txBody>
      </p:sp>
      <p:sp>
        <p:nvSpPr>
          <p:cNvPr id="89" name="row 4 Picture Placeholder 3">
            <a:extLst>
              <a:ext uri="{FF2B5EF4-FFF2-40B4-BE49-F238E27FC236}">
                <a16:creationId xmlns:a16="http://schemas.microsoft.com/office/drawing/2014/main" id="{30F775ED-4D01-9DC2-7605-D281FB771C25}"/>
              </a:ext>
            </a:extLst>
          </p:cNvPr>
          <p:cNvSpPr>
            <a:spLocks noGrp="1"/>
          </p:cNvSpPr>
          <p:nvPr>
            <p:ph type="pic" sz="quarter" idx="44"/>
          </p:nvPr>
        </p:nvSpPr>
        <p:spPr>
          <a:xfrm>
            <a:off x="3421781" y="5196141"/>
            <a:ext cx="1182832" cy="1088105"/>
          </a:xfrm>
        </p:spPr>
        <p:txBody>
          <a:bodyPr/>
          <a:lstStyle/>
          <a:p>
            <a:endParaRPr lang="en-US"/>
          </a:p>
        </p:txBody>
      </p:sp>
      <p:sp>
        <p:nvSpPr>
          <p:cNvPr id="90" name="row 4 Picture Placeholder 4">
            <a:extLst>
              <a:ext uri="{FF2B5EF4-FFF2-40B4-BE49-F238E27FC236}">
                <a16:creationId xmlns:a16="http://schemas.microsoft.com/office/drawing/2014/main" id="{DEE28737-AC75-102C-4BA8-96E6F4330BBC}"/>
              </a:ext>
            </a:extLst>
          </p:cNvPr>
          <p:cNvSpPr>
            <a:spLocks noGrp="1"/>
          </p:cNvSpPr>
          <p:nvPr>
            <p:ph type="pic" sz="quarter" idx="45"/>
          </p:nvPr>
        </p:nvSpPr>
        <p:spPr>
          <a:xfrm>
            <a:off x="4814163" y="5196141"/>
            <a:ext cx="1182832" cy="1088105"/>
          </a:xfrm>
        </p:spPr>
        <p:txBody>
          <a:bodyPr/>
          <a:lstStyle/>
          <a:p>
            <a:endParaRPr lang="en-US"/>
          </a:p>
        </p:txBody>
      </p:sp>
      <p:sp>
        <p:nvSpPr>
          <p:cNvPr id="91" name="row 4 Picture Placeholder 5">
            <a:extLst>
              <a:ext uri="{FF2B5EF4-FFF2-40B4-BE49-F238E27FC236}">
                <a16:creationId xmlns:a16="http://schemas.microsoft.com/office/drawing/2014/main" id="{E6E43258-86B0-95D8-6166-424B9F61DE56}"/>
              </a:ext>
            </a:extLst>
          </p:cNvPr>
          <p:cNvSpPr>
            <a:spLocks noGrp="1"/>
          </p:cNvSpPr>
          <p:nvPr>
            <p:ph type="pic" sz="quarter" idx="46"/>
          </p:nvPr>
        </p:nvSpPr>
        <p:spPr>
          <a:xfrm>
            <a:off x="6196154" y="5196141"/>
            <a:ext cx="1182832" cy="1088105"/>
          </a:xfrm>
        </p:spPr>
        <p:txBody>
          <a:bodyPr/>
          <a:lstStyle/>
          <a:p>
            <a:endParaRPr lang="en-US"/>
          </a:p>
        </p:txBody>
      </p:sp>
      <p:sp>
        <p:nvSpPr>
          <p:cNvPr id="92" name="row 4 Picture Placeholder 6">
            <a:extLst>
              <a:ext uri="{FF2B5EF4-FFF2-40B4-BE49-F238E27FC236}">
                <a16:creationId xmlns:a16="http://schemas.microsoft.com/office/drawing/2014/main" id="{0D08A575-C065-4FC0-28D7-6580F3156F6D}"/>
              </a:ext>
            </a:extLst>
          </p:cNvPr>
          <p:cNvSpPr>
            <a:spLocks noGrp="1"/>
          </p:cNvSpPr>
          <p:nvPr>
            <p:ph type="pic" sz="quarter" idx="47"/>
          </p:nvPr>
        </p:nvSpPr>
        <p:spPr>
          <a:xfrm>
            <a:off x="7583340" y="5196141"/>
            <a:ext cx="1182832" cy="1088105"/>
          </a:xfrm>
        </p:spPr>
        <p:txBody>
          <a:bodyPr/>
          <a:lstStyle/>
          <a:p>
            <a:endParaRPr lang="en-US"/>
          </a:p>
        </p:txBody>
      </p:sp>
      <p:sp>
        <p:nvSpPr>
          <p:cNvPr id="93" name="row 4 Picture Placeholder 7">
            <a:extLst>
              <a:ext uri="{FF2B5EF4-FFF2-40B4-BE49-F238E27FC236}">
                <a16:creationId xmlns:a16="http://schemas.microsoft.com/office/drawing/2014/main" id="{8C33A8F6-6489-D7B0-777C-E283A9697E40}"/>
              </a:ext>
            </a:extLst>
          </p:cNvPr>
          <p:cNvSpPr>
            <a:spLocks noGrp="1"/>
          </p:cNvSpPr>
          <p:nvPr>
            <p:ph type="pic" sz="quarter" idx="48"/>
          </p:nvPr>
        </p:nvSpPr>
        <p:spPr>
          <a:xfrm>
            <a:off x="8970527" y="5196141"/>
            <a:ext cx="1182832" cy="1088105"/>
          </a:xfrm>
        </p:spPr>
        <p:txBody>
          <a:bodyPr/>
          <a:lstStyle/>
          <a:p>
            <a:endParaRPr lang="en-US"/>
          </a:p>
        </p:txBody>
      </p:sp>
      <p:sp>
        <p:nvSpPr>
          <p:cNvPr id="94" name="row 4 Picture Placeholder 8">
            <a:extLst>
              <a:ext uri="{FF2B5EF4-FFF2-40B4-BE49-F238E27FC236}">
                <a16:creationId xmlns:a16="http://schemas.microsoft.com/office/drawing/2014/main" id="{9DDE374E-5A99-C8F8-8E5C-A7201FBD4B97}"/>
              </a:ext>
            </a:extLst>
          </p:cNvPr>
          <p:cNvSpPr>
            <a:spLocks noGrp="1"/>
          </p:cNvSpPr>
          <p:nvPr>
            <p:ph type="pic" sz="quarter" idx="49"/>
          </p:nvPr>
        </p:nvSpPr>
        <p:spPr>
          <a:xfrm>
            <a:off x="10357713" y="5196141"/>
            <a:ext cx="1182832" cy="1088105"/>
          </a:xfrm>
        </p:spPr>
        <p:txBody>
          <a:bodyPr/>
          <a:lstStyle/>
          <a:p>
            <a:endParaRPr lang="en-US"/>
          </a:p>
        </p:txBody>
      </p:sp>
      <p:sp>
        <p:nvSpPr>
          <p:cNvPr id="9" name="Footer Placeholder 8">
            <a:extLst>
              <a:ext uri="{FF2B5EF4-FFF2-40B4-BE49-F238E27FC236}">
                <a16:creationId xmlns:a16="http://schemas.microsoft.com/office/drawing/2014/main" id="{06E773C5-DC8F-B04C-E4BB-8999DF0AA14C}"/>
              </a:ext>
            </a:extLst>
          </p:cNvPr>
          <p:cNvSpPr>
            <a:spLocks noGrp="1"/>
          </p:cNvSpPr>
          <p:nvPr>
            <p:ph type="ftr" sz="quarter" idx="11"/>
          </p:nvPr>
        </p:nvSpPr>
        <p:spPr/>
        <p:txBody>
          <a:bodyPr/>
          <a:lstStyle>
            <a:lvl1pPr>
              <a:defRPr>
                <a:solidFill>
                  <a:srgbClr val="BEBEBE"/>
                </a:solidFill>
              </a:defRPr>
            </a:lvl1pPr>
          </a:lstStyle>
          <a:p>
            <a:endParaRPr lang="en-US"/>
          </a:p>
        </p:txBody>
      </p:sp>
      <p:sp>
        <p:nvSpPr>
          <p:cNvPr id="4" name="Copyright">
            <a:extLst>
              <a:ext uri="{FF2B5EF4-FFF2-40B4-BE49-F238E27FC236}">
                <a16:creationId xmlns:a16="http://schemas.microsoft.com/office/drawing/2014/main" id="{43891E34-A609-5686-FA54-E3A637570182}"/>
              </a:ext>
            </a:extLst>
          </p:cNvPr>
          <p:cNvSpPr txBox="1"/>
          <p:nvPr userDrawn="1"/>
        </p:nvSpPr>
        <p:spPr>
          <a:xfrm>
            <a:off x="9871995" y="6583680"/>
            <a:ext cx="1710405" cy="92333"/>
          </a:xfrm>
          <a:prstGeom prst="rect">
            <a:avLst/>
          </a:prstGeom>
          <a:solidFill>
            <a:schemeClr val="tx1"/>
          </a:solidFill>
        </p:spPr>
        <p:txBody>
          <a:bodyPr wrap="none" lIns="0" tIns="0" rIns="0" bIns="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600" baseline="0">
                <a:solidFill>
                  <a:srgbClr val="BEBEBE"/>
                </a:solidFill>
                <a:latin typeface="Adobe Clean" panose="020B0503020404020204" pitchFamily="34" charset="0"/>
              </a:rPr>
              <a:t>© 2024 Adobe. All Rights Reserved. Adobe Confidential.</a:t>
            </a:r>
          </a:p>
        </p:txBody>
      </p:sp>
      <p:sp>
        <p:nvSpPr>
          <p:cNvPr id="10" name="Slide Number Placeholder 9">
            <a:extLst>
              <a:ext uri="{FF2B5EF4-FFF2-40B4-BE49-F238E27FC236}">
                <a16:creationId xmlns:a16="http://schemas.microsoft.com/office/drawing/2014/main" id="{4AB0C947-85B1-6F73-8F85-916BD597533B}"/>
              </a:ext>
            </a:extLst>
          </p:cNvPr>
          <p:cNvSpPr>
            <a:spLocks noGrp="1"/>
          </p:cNvSpPr>
          <p:nvPr>
            <p:ph type="sldNum" sz="quarter" idx="12"/>
          </p:nvPr>
        </p:nvSpPr>
        <p:spPr/>
        <p:txBody>
          <a:bodyPr/>
          <a:lstStyle>
            <a:lvl1pPr>
              <a:defRPr>
                <a:solidFill>
                  <a:srgbClr val="BEBEBE"/>
                </a:solidFill>
              </a:defRPr>
            </a:lvl1pPr>
          </a:lstStyle>
          <a:p>
            <a:pPr algn="r"/>
            <a:fld id="{DEC9D0C1-7FBA-40E3-98AB-77B8E8CCE3DF}" type="slidenum">
              <a:rPr lang="en-US" smtClean="0"/>
              <a:pPr algn="r"/>
              <a:t>‹#›</a:t>
            </a:fld>
            <a:endParaRPr lang="en-US"/>
          </a:p>
        </p:txBody>
      </p:sp>
      <p:sp>
        <p:nvSpPr>
          <p:cNvPr id="8" name="Date Placeholder 7">
            <a:extLst>
              <a:ext uri="{FF2B5EF4-FFF2-40B4-BE49-F238E27FC236}">
                <a16:creationId xmlns:a16="http://schemas.microsoft.com/office/drawing/2014/main" id="{318E7064-6C65-CE7F-C31F-A4F12EC5D7B1}"/>
              </a:ext>
            </a:extLst>
          </p:cNvPr>
          <p:cNvSpPr>
            <a:spLocks noGrp="1"/>
          </p:cNvSpPr>
          <p:nvPr>
            <p:ph type="dt" sz="half" idx="10"/>
          </p:nvPr>
        </p:nvSpPr>
        <p:spPr/>
        <p:txBody>
          <a:bodyPr/>
          <a:lstStyle/>
          <a:p>
            <a:fld id="{DB542838-4B53-45A2-8F31-57E1B224FDC6}" type="datetime1">
              <a:rPr lang="en-US" smtClean="0"/>
              <a:t>10/1/2025</a:t>
            </a:fld>
            <a:endParaRPr lang="en-US"/>
          </a:p>
        </p:txBody>
      </p:sp>
    </p:spTree>
    <p:extLst>
      <p:ext uri="{BB962C8B-B14F-4D97-AF65-F5344CB8AC3E}">
        <p14:creationId xmlns:p14="http://schemas.microsoft.com/office/powerpoint/2010/main" val="523713284"/>
      </p:ext>
    </p:extLst>
  </p:cSld>
  <p:clrMapOvr>
    <a:masterClrMapping/>
  </p:clrMapOvr>
  <p:extLst>
    <p:ext uri="{DCECCB84-F9BA-43D5-87BE-67443E8EF086}">
      <p15:sldGuideLst xmlns:p15="http://schemas.microsoft.com/office/powerpoint/2012/main"/>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Full Image with Threa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792CD-4DAB-B5A4-4603-43CD97AC6925}"/>
              </a:ext>
            </a:extLst>
          </p:cNvPr>
          <p:cNvSpPr>
            <a:spLocks noGrp="1"/>
          </p:cNvSpPr>
          <p:nvPr>
            <p:ph type="title"/>
          </p:nvPr>
        </p:nvSpPr>
        <p:spPr>
          <a:xfrm>
            <a:off x="609600" y="-1371600"/>
            <a:ext cx="10972800" cy="946389"/>
          </a:xfrm>
        </p:spPr>
        <p:txBody>
          <a:bodyPr/>
          <a:lstStyle/>
          <a:p>
            <a:r>
              <a:rPr lang="en-US"/>
              <a:t>Click to edit Master title style</a:t>
            </a:r>
          </a:p>
        </p:txBody>
      </p:sp>
      <p:sp>
        <p:nvSpPr>
          <p:cNvPr id="6" name="Thread">
            <a:extLst>
              <a:ext uri="{FF2B5EF4-FFF2-40B4-BE49-F238E27FC236}">
                <a16:creationId xmlns:a16="http://schemas.microsoft.com/office/drawing/2014/main" id="{58DD8459-7A64-A5A2-A463-AE3780C871C4}"/>
              </a:ext>
            </a:extLst>
          </p:cNvPr>
          <p:cNvSpPr/>
          <p:nvPr userDrawn="1"/>
        </p:nvSpPr>
        <p:spPr>
          <a:xfrm>
            <a:off x="0" y="894"/>
            <a:ext cx="128016" cy="6856213"/>
          </a:xfrm>
          <a:prstGeom prst="rect">
            <a:avLst/>
          </a:prstGeom>
          <a:solidFill>
            <a:srgbClr val="EB1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8" name="Picture Placeholder 7">
            <a:extLst>
              <a:ext uri="{FF2B5EF4-FFF2-40B4-BE49-F238E27FC236}">
                <a16:creationId xmlns:a16="http://schemas.microsoft.com/office/drawing/2014/main" id="{2D3F7CAF-D852-86B0-DD65-059C877F341F}"/>
              </a:ext>
            </a:extLst>
          </p:cNvPr>
          <p:cNvSpPr>
            <a:spLocks noGrp="1"/>
          </p:cNvSpPr>
          <p:nvPr>
            <p:ph type="pic" sz="quarter" idx="10"/>
          </p:nvPr>
        </p:nvSpPr>
        <p:spPr>
          <a:xfrm>
            <a:off x="128016" y="0"/>
            <a:ext cx="12063984" cy="6858000"/>
          </a:xfrm>
        </p:spPr>
        <p:txBody>
          <a:bodyPr/>
          <a:lstStyle/>
          <a:p>
            <a:endParaRPr lang="en-US"/>
          </a:p>
        </p:txBody>
      </p:sp>
    </p:spTree>
    <p:extLst>
      <p:ext uri="{BB962C8B-B14F-4D97-AF65-F5344CB8AC3E}">
        <p14:creationId xmlns:p14="http://schemas.microsoft.com/office/powerpoint/2010/main" val="329899858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2B8B6-68CD-E5CB-1299-D2EC1E1330D3}"/>
              </a:ext>
            </a:extLst>
          </p:cNvPr>
          <p:cNvSpPr>
            <a:spLocks noGrp="1"/>
          </p:cNvSpPr>
          <p:nvPr>
            <p:ph type="title"/>
          </p:nvPr>
        </p:nvSpPr>
        <p:spPr>
          <a:xfrm>
            <a:off x="609600" y="-1371600"/>
            <a:ext cx="10972800" cy="946389"/>
          </a:xfrm>
        </p:spPr>
        <p:txBody>
          <a:bodyPr/>
          <a:lstStyle/>
          <a:p>
            <a:r>
              <a:rPr lang="en-US"/>
              <a:t>Click to edit Master title style</a:t>
            </a:r>
          </a:p>
        </p:txBody>
      </p:sp>
    </p:spTree>
    <p:extLst>
      <p:ext uri="{BB962C8B-B14F-4D97-AF65-F5344CB8AC3E}">
        <p14:creationId xmlns:p14="http://schemas.microsoft.com/office/powerpoint/2010/main" val="1050964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156EF-00C4-7068-5E38-7C447D1A9789}"/>
              </a:ext>
            </a:extLst>
          </p:cNvPr>
          <p:cNvSpPr>
            <a:spLocks noGrp="1"/>
          </p:cNvSpPr>
          <p:nvPr>
            <p:ph type="title"/>
          </p:nvPr>
        </p:nvSpPr>
        <p:spPr>
          <a:xfrm>
            <a:off x="609600" y="2496437"/>
            <a:ext cx="10972800" cy="1865126"/>
          </a:xfrm>
        </p:spPr>
        <p:txBody>
          <a:bodyPr wrap="square" lIns="0" rIns="0" anchor="ctr" anchorCtr="0">
            <a:spAutoFit/>
          </a:bodyPr>
          <a:lstStyle>
            <a:lvl1pPr>
              <a:lnSpc>
                <a:spcPct val="80000"/>
              </a:lnSpc>
              <a:defRPr sz="7200" spc="-120" baseline="0"/>
            </a:lvl1pPr>
          </a:lstStyle>
          <a:p>
            <a:r>
              <a:rPr lang="en-US"/>
              <a:t>Click to edit Master title style</a:t>
            </a:r>
          </a:p>
        </p:txBody>
      </p:sp>
      <p:sp>
        <p:nvSpPr>
          <p:cNvPr id="9" name="Thread">
            <a:extLst>
              <a:ext uri="{FF2B5EF4-FFF2-40B4-BE49-F238E27FC236}">
                <a16:creationId xmlns:a16="http://schemas.microsoft.com/office/drawing/2014/main" id="{91AE573E-CC51-2A49-7497-59B7E45553B4}"/>
              </a:ext>
              <a:ext uri="{C183D7F6-B498-43B3-948B-1728B52AA6E4}">
                <adec:decorative xmlns:adec="http://schemas.microsoft.com/office/drawing/2017/decorative" val="1"/>
              </a:ext>
            </a:extLst>
          </p:cNvPr>
          <p:cNvSpPr/>
          <p:nvPr userDrawn="1"/>
        </p:nvSpPr>
        <p:spPr>
          <a:xfrm>
            <a:off x="0" y="894"/>
            <a:ext cx="128016" cy="6856213"/>
          </a:xfrm>
          <a:prstGeom prst="rect">
            <a:avLst/>
          </a:prstGeom>
          <a:solidFill>
            <a:srgbClr val="EB1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Tree>
    <p:extLst>
      <p:ext uri="{BB962C8B-B14F-4D97-AF65-F5344CB8AC3E}">
        <p14:creationId xmlns:p14="http://schemas.microsoft.com/office/powerpoint/2010/main" val="120908132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p:cSld name="Blank Dark">
    <p:bg>
      <p:bgPr>
        <a:solidFill>
          <a:srgbClr val="000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49EFD-0837-876E-D532-FF1DCD5DA67A}"/>
              </a:ext>
            </a:extLst>
          </p:cNvPr>
          <p:cNvSpPr>
            <a:spLocks noGrp="1"/>
          </p:cNvSpPr>
          <p:nvPr>
            <p:ph type="title"/>
          </p:nvPr>
        </p:nvSpPr>
        <p:spPr>
          <a:xfrm>
            <a:off x="609600" y="-1371600"/>
            <a:ext cx="10972800" cy="946389"/>
          </a:xfrm>
        </p:spPr>
        <p:txBody>
          <a:bodyPr/>
          <a:lstStyle/>
          <a:p>
            <a:r>
              <a:rPr lang="en-US"/>
              <a:t>Click to edit Master title style</a:t>
            </a:r>
          </a:p>
        </p:txBody>
      </p:sp>
    </p:spTree>
    <p:extLst>
      <p:ext uri="{BB962C8B-B14F-4D97-AF65-F5344CB8AC3E}">
        <p14:creationId xmlns:p14="http://schemas.microsoft.com/office/powerpoint/2010/main" val="359203874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userDrawn="1">
  <p:cSld name="Gray end slide">
    <p:bg>
      <p:bgPr>
        <a:solidFill>
          <a:srgbClr val="EB1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30452-9AFC-7317-960A-0CE6F680E61D}"/>
              </a:ext>
            </a:extLst>
          </p:cNvPr>
          <p:cNvSpPr>
            <a:spLocks noGrp="1"/>
          </p:cNvSpPr>
          <p:nvPr>
            <p:ph type="title"/>
          </p:nvPr>
        </p:nvSpPr>
        <p:spPr>
          <a:xfrm>
            <a:off x="609600" y="-1371600"/>
            <a:ext cx="10972800" cy="946389"/>
          </a:xfrm>
        </p:spPr>
        <p:txBody>
          <a:bodyPr/>
          <a:lstStyle/>
          <a:p>
            <a:r>
              <a:rPr lang="en-US"/>
              <a:t>Click to edit Master title style</a:t>
            </a:r>
          </a:p>
        </p:txBody>
      </p:sp>
      <p:pic>
        <p:nvPicPr>
          <p:cNvPr id="7" name="Picture 6" descr="A white letter o on a black background&#10;&#10;Description automatically generated">
            <a:extLst>
              <a:ext uri="{FF2B5EF4-FFF2-40B4-BE49-F238E27FC236}">
                <a16:creationId xmlns:a16="http://schemas.microsoft.com/office/drawing/2014/main" id="{E9BC6135-7D8D-B5DA-3E89-19048614E65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83642" y="2991905"/>
            <a:ext cx="3621024" cy="875081"/>
          </a:xfrm>
          <a:prstGeom prst="rect">
            <a:avLst/>
          </a:prstGeom>
        </p:spPr>
      </p:pic>
    </p:spTree>
    <p:extLst>
      <p:ext uri="{BB962C8B-B14F-4D97-AF65-F5344CB8AC3E}">
        <p14:creationId xmlns:p14="http://schemas.microsoft.com/office/powerpoint/2010/main" val="420565766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Section Divider Al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156EF-00C4-7068-5E38-7C447D1A9789}"/>
              </a:ext>
            </a:extLst>
          </p:cNvPr>
          <p:cNvSpPr>
            <a:spLocks noGrp="1"/>
          </p:cNvSpPr>
          <p:nvPr>
            <p:ph type="title"/>
          </p:nvPr>
        </p:nvSpPr>
        <p:spPr>
          <a:xfrm>
            <a:off x="609600" y="2496437"/>
            <a:ext cx="10972800" cy="1865126"/>
          </a:xfrm>
        </p:spPr>
        <p:txBody>
          <a:bodyPr wrap="square" lIns="0" rIns="0" anchor="ctr" anchorCtr="0">
            <a:spAutoFit/>
          </a:bodyPr>
          <a:lstStyle>
            <a:lvl1pPr>
              <a:lnSpc>
                <a:spcPct val="80000"/>
              </a:lnSpc>
              <a:defRPr sz="7200" spc="-120" baseline="0"/>
            </a:lvl1pPr>
          </a:lstStyle>
          <a:p>
            <a:r>
              <a:rPr lang="en-US"/>
              <a:t>Click to edit Master title style</a:t>
            </a:r>
          </a:p>
        </p:txBody>
      </p:sp>
      <p:sp>
        <p:nvSpPr>
          <p:cNvPr id="9" name="Thread">
            <a:extLst>
              <a:ext uri="{FF2B5EF4-FFF2-40B4-BE49-F238E27FC236}">
                <a16:creationId xmlns:a16="http://schemas.microsoft.com/office/drawing/2014/main" id="{91AE573E-CC51-2A49-7497-59B7E45553B4}"/>
              </a:ext>
              <a:ext uri="{C183D7F6-B498-43B3-948B-1728B52AA6E4}">
                <adec:decorative xmlns:adec="http://schemas.microsoft.com/office/drawing/2017/decorative" val="1"/>
              </a:ext>
            </a:extLst>
          </p:cNvPr>
          <p:cNvSpPr/>
          <p:nvPr userDrawn="1"/>
        </p:nvSpPr>
        <p:spPr>
          <a:xfrm>
            <a:off x="0" y="894"/>
            <a:ext cx="128016" cy="6856213"/>
          </a:xfrm>
          <a:prstGeom prst="rect">
            <a:avLst/>
          </a:prstGeom>
          <a:solidFill>
            <a:srgbClr val="EB1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Tree>
    <p:extLst>
      <p:ext uri="{BB962C8B-B14F-4D97-AF65-F5344CB8AC3E}">
        <p14:creationId xmlns:p14="http://schemas.microsoft.com/office/powerpoint/2010/main" val="285053479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Section Divider Dark Alt">
    <p:bg>
      <p:bgPr>
        <a:solidFill>
          <a:srgbClr val="000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156EF-00C4-7068-5E38-7C447D1A9789}"/>
              </a:ext>
            </a:extLst>
          </p:cNvPr>
          <p:cNvSpPr>
            <a:spLocks noGrp="1"/>
          </p:cNvSpPr>
          <p:nvPr>
            <p:ph type="title"/>
          </p:nvPr>
        </p:nvSpPr>
        <p:spPr>
          <a:xfrm>
            <a:off x="609600" y="2496437"/>
            <a:ext cx="10972800" cy="1865126"/>
          </a:xfrm>
        </p:spPr>
        <p:txBody>
          <a:bodyPr wrap="square" lIns="0" rIns="0" anchor="ctr" anchorCtr="0">
            <a:spAutoFit/>
          </a:bodyPr>
          <a:lstStyle>
            <a:lvl1pPr>
              <a:lnSpc>
                <a:spcPct val="80000"/>
              </a:lnSpc>
              <a:defRPr sz="7200" spc="-120" baseline="0">
                <a:solidFill>
                  <a:schemeClr val="bg1"/>
                </a:solidFill>
              </a:defRPr>
            </a:lvl1pPr>
          </a:lstStyle>
          <a:p>
            <a:r>
              <a:rPr lang="en-US"/>
              <a:t>Click to edit Master title style</a:t>
            </a:r>
          </a:p>
        </p:txBody>
      </p:sp>
      <p:sp>
        <p:nvSpPr>
          <p:cNvPr id="9" name="Thread">
            <a:extLst>
              <a:ext uri="{FF2B5EF4-FFF2-40B4-BE49-F238E27FC236}">
                <a16:creationId xmlns:a16="http://schemas.microsoft.com/office/drawing/2014/main" id="{91AE573E-CC51-2A49-7497-59B7E45553B4}"/>
              </a:ext>
              <a:ext uri="{C183D7F6-B498-43B3-948B-1728B52AA6E4}">
                <adec:decorative xmlns:adec="http://schemas.microsoft.com/office/drawing/2017/decorative" val="1"/>
              </a:ext>
            </a:extLst>
          </p:cNvPr>
          <p:cNvSpPr/>
          <p:nvPr userDrawn="1"/>
        </p:nvSpPr>
        <p:spPr>
          <a:xfrm>
            <a:off x="0" y="894"/>
            <a:ext cx="128016" cy="6856213"/>
          </a:xfrm>
          <a:prstGeom prst="rect">
            <a:avLst/>
          </a:prstGeom>
          <a:solidFill>
            <a:srgbClr val="EB1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Tree>
    <p:extLst>
      <p:ext uri="{BB962C8B-B14F-4D97-AF65-F5344CB8AC3E}">
        <p14:creationId xmlns:p14="http://schemas.microsoft.com/office/powerpoint/2010/main" val="327968248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12" name="Title 1"/>
          <p:cNvSpPr>
            <a:spLocks noGrp="1"/>
          </p:cNvSpPr>
          <p:nvPr>
            <p:ph type="ctrTitle"/>
          </p:nvPr>
        </p:nvSpPr>
        <p:spPr>
          <a:xfrm>
            <a:off x="612648" y="265176"/>
            <a:ext cx="10972800" cy="950976"/>
          </a:xfrm>
        </p:spPr>
        <p:txBody>
          <a:bodyPr wrap="square" lIns="0" tIns="0" rIns="0" bIns="0" anchor="ctr" anchorCtr="0">
            <a:noAutofit/>
          </a:bodyPr>
          <a:lstStyle>
            <a:lvl1pPr>
              <a:defRPr lang="en-US" sz="3200" kern="1200" spc="-100" baseline="0" dirty="0">
                <a:solidFill>
                  <a:schemeClr val="tx1"/>
                </a:solidFill>
                <a:latin typeface="+mj-lt"/>
                <a:ea typeface="+mj-ea"/>
                <a:cs typeface="+mj-cs"/>
              </a:defRPr>
            </a:lvl1pPr>
          </a:lstStyle>
          <a:p>
            <a:r>
              <a:rPr lang="en-US"/>
              <a:t>Click to edit Master title style</a:t>
            </a:r>
          </a:p>
        </p:txBody>
      </p:sp>
      <p:sp>
        <p:nvSpPr>
          <p:cNvPr id="3" name="Table Placeholder 2">
            <a:extLst>
              <a:ext uri="{FF2B5EF4-FFF2-40B4-BE49-F238E27FC236}">
                <a16:creationId xmlns:a16="http://schemas.microsoft.com/office/drawing/2014/main" id="{59631ABC-0F20-4732-9A2E-F2D10704DBFA}"/>
              </a:ext>
            </a:extLst>
          </p:cNvPr>
          <p:cNvSpPr>
            <a:spLocks noGrp="1"/>
          </p:cNvSpPr>
          <p:nvPr>
            <p:ph type="tbl" sz="quarter" idx="10"/>
          </p:nvPr>
        </p:nvSpPr>
        <p:spPr>
          <a:xfrm>
            <a:off x="609600" y="1576873"/>
            <a:ext cx="10972800" cy="4504354"/>
          </a:xfrm>
        </p:spPr>
        <p:txBody>
          <a:bodyPr lIns="0" tIns="0" rIns="0" bIns="0"/>
          <a:lstStyle>
            <a:lvl1pPr>
              <a:defRPr>
                <a:latin typeface="+mn-lt"/>
              </a:defRPr>
            </a:lvl1pPr>
          </a:lstStyle>
          <a:p>
            <a:endParaRPr lang="en-US"/>
          </a:p>
        </p:txBody>
      </p:sp>
      <p:sp>
        <p:nvSpPr>
          <p:cNvPr id="4" name="Footer Placeholder 3">
            <a:extLst>
              <a:ext uri="{FF2B5EF4-FFF2-40B4-BE49-F238E27FC236}">
                <a16:creationId xmlns:a16="http://schemas.microsoft.com/office/drawing/2014/main" id="{731D6601-D56B-2A71-FB4D-43D7BD60483A}"/>
              </a:ext>
            </a:extLst>
          </p:cNvPr>
          <p:cNvSpPr>
            <a:spLocks noGrp="1"/>
          </p:cNvSpPr>
          <p:nvPr>
            <p:ph type="ftr" sz="quarter" idx="12"/>
          </p:nvPr>
        </p:nvSpPr>
        <p:spPr/>
        <p:txBody>
          <a:bodyPr/>
          <a:lstStyle/>
          <a:p>
            <a:endParaRPr lang="en-US"/>
          </a:p>
        </p:txBody>
      </p:sp>
      <p:sp>
        <p:nvSpPr>
          <p:cNvPr id="5" name="Slide Number Placeholder 4">
            <a:extLst>
              <a:ext uri="{FF2B5EF4-FFF2-40B4-BE49-F238E27FC236}">
                <a16:creationId xmlns:a16="http://schemas.microsoft.com/office/drawing/2014/main" id="{8DAE4452-EFBC-927D-A192-3B5CAD318E1B}"/>
              </a:ext>
            </a:extLst>
          </p:cNvPr>
          <p:cNvSpPr>
            <a:spLocks noGrp="1"/>
          </p:cNvSpPr>
          <p:nvPr>
            <p:ph type="sldNum" sz="quarter" idx="13"/>
          </p:nvPr>
        </p:nvSpPr>
        <p:spPr/>
        <p:txBody>
          <a:bodyPr/>
          <a:lstStyle/>
          <a:p>
            <a:pPr algn="r"/>
            <a:fld id="{DEC9D0C1-7FBA-40E3-98AB-77B8E8CCE3DF}" type="slidenum">
              <a:rPr lang="en-US" smtClean="0"/>
              <a:pPr algn="r"/>
              <a:t>‹#›</a:t>
            </a:fld>
            <a:endParaRPr lang="en-US"/>
          </a:p>
        </p:txBody>
      </p:sp>
      <p:sp>
        <p:nvSpPr>
          <p:cNvPr id="2" name="Date Placeholder 1">
            <a:extLst>
              <a:ext uri="{FF2B5EF4-FFF2-40B4-BE49-F238E27FC236}">
                <a16:creationId xmlns:a16="http://schemas.microsoft.com/office/drawing/2014/main" id="{1B7E59D4-EB98-505F-A399-102776DA747E}"/>
              </a:ext>
            </a:extLst>
          </p:cNvPr>
          <p:cNvSpPr>
            <a:spLocks noGrp="1"/>
          </p:cNvSpPr>
          <p:nvPr>
            <p:ph type="dt" sz="half" idx="11"/>
          </p:nvPr>
        </p:nvSpPr>
        <p:spPr/>
        <p:txBody>
          <a:bodyPr/>
          <a:lstStyle/>
          <a:p>
            <a:fld id="{30169271-AB45-4F94-B977-1C39D03C236C}" type="datetime1">
              <a:rPr lang="en-US" smtClean="0"/>
              <a:t>10/1/2025</a:t>
            </a:fld>
            <a:endParaRPr lang="en-US"/>
          </a:p>
        </p:txBody>
      </p:sp>
    </p:spTree>
    <p:extLst>
      <p:ext uri="{BB962C8B-B14F-4D97-AF65-F5344CB8AC3E}">
        <p14:creationId xmlns:p14="http://schemas.microsoft.com/office/powerpoint/2010/main" val="351738186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Title and Content - Light Airy">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61C88EF-1F16-59C4-60F1-8DC431E7074D}"/>
              </a:ext>
            </a:extLst>
          </p:cNvPr>
          <p:cNvSpPr>
            <a:spLocks noGrp="1"/>
          </p:cNvSpPr>
          <p:nvPr>
            <p:ph type="title"/>
          </p:nvPr>
        </p:nvSpPr>
        <p:spPr>
          <a:xfrm>
            <a:off x="609600" y="264085"/>
            <a:ext cx="10972800" cy="946389"/>
          </a:xfrm>
        </p:spPr>
        <p:txBody>
          <a:bodyPr lIns="0" rIns="0"/>
          <a:lstStyle/>
          <a:p>
            <a:r>
              <a:rPr lang="en-US"/>
              <a:t>Click to edit Master title style</a:t>
            </a:r>
          </a:p>
        </p:txBody>
      </p:sp>
      <p:sp>
        <p:nvSpPr>
          <p:cNvPr id="3" name="Content Placeholder 2">
            <a:extLst>
              <a:ext uri="{FF2B5EF4-FFF2-40B4-BE49-F238E27FC236}">
                <a16:creationId xmlns:a16="http://schemas.microsoft.com/office/drawing/2014/main" id="{CE0A96FB-B9EB-8DE6-BE7F-8E9AFB7E338E}"/>
              </a:ext>
            </a:extLst>
          </p:cNvPr>
          <p:cNvSpPr>
            <a:spLocks noGrp="1"/>
          </p:cNvSpPr>
          <p:nvPr>
            <p:ph idx="1"/>
          </p:nvPr>
        </p:nvSpPr>
        <p:spPr>
          <a:xfrm>
            <a:off x="609600" y="1334324"/>
            <a:ext cx="10972800" cy="4992624"/>
          </a:xfrm>
        </p:spPr>
        <p:txBody>
          <a:bodyPr lIns="0" rIns="0"/>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8">
            <a:extLst>
              <a:ext uri="{FF2B5EF4-FFF2-40B4-BE49-F238E27FC236}">
                <a16:creationId xmlns:a16="http://schemas.microsoft.com/office/drawing/2014/main" id="{06E773C5-DC8F-B04C-E4BB-8999DF0AA14C}"/>
              </a:ext>
            </a:extLst>
          </p:cNvPr>
          <p:cNvSpPr>
            <a:spLocks noGrp="1"/>
          </p:cNvSpPr>
          <p:nvPr>
            <p:ph type="ftr" sz="quarter" idx="11"/>
          </p:nvPr>
        </p:nvSpPr>
        <p:spPr/>
        <p:txBody>
          <a:bodyPr/>
          <a:lstStyle/>
          <a:p>
            <a:endParaRPr lang="en-US"/>
          </a:p>
        </p:txBody>
      </p:sp>
      <p:sp>
        <p:nvSpPr>
          <p:cNvPr id="10" name="Slide Number Placeholder 9">
            <a:extLst>
              <a:ext uri="{FF2B5EF4-FFF2-40B4-BE49-F238E27FC236}">
                <a16:creationId xmlns:a16="http://schemas.microsoft.com/office/drawing/2014/main" id="{4AB0C947-85B1-6F73-8F85-916BD597533B}"/>
              </a:ext>
            </a:extLst>
          </p:cNvPr>
          <p:cNvSpPr>
            <a:spLocks noGrp="1"/>
          </p:cNvSpPr>
          <p:nvPr>
            <p:ph type="sldNum" sz="quarter" idx="12"/>
          </p:nvPr>
        </p:nvSpPr>
        <p:spPr/>
        <p:txBody>
          <a:bodyPr/>
          <a:lstStyle/>
          <a:p>
            <a:pPr algn="r"/>
            <a:fld id="{DEC9D0C1-7FBA-40E3-98AB-77B8E8CCE3DF}" type="slidenum">
              <a:rPr lang="en-US" smtClean="0"/>
              <a:pPr algn="r"/>
              <a:t>‹#›</a:t>
            </a:fld>
            <a:endParaRPr lang="en-US"/>
          </a:p>
        </p:txBody>
      </p:sp>
      <p:sp>
        <p:nvSpPr>
          <p:cNvPr id="8" name="Date Placeholder 7">
            <a:extLst>
              <a:ext uri="{FF2B5EF4-FFF2-40B4-BE49-F238E27FC236}">
                <a16:creationId xmlns:a16="http://schemas.microsoft.com/office/drawing/2014/main" id="{318E7064-6C65-CE7F-C31F-A4F12EC5D7B1}"/>
              </a:ext>
            </a:extLst>
          </p:cNvPr>
          <p:cNvSpPr>
            <a:spLocks noGrp="1"/>
          </p:cNvSpPr>
          <p:nvPr>
            <p:ph type="dt" sz="half" idx="10"/>
          </p:nvPr>
        </p:nvSpPr>
        <p:spPr/>
        <p:txBody>
          <a:bodyPr/>
          <a:lstStyle/>
          <a:p>
            <a:fld id="{8C42940D-A5FF-4CEC-B24D-658D92D6E1F7}" type="datetime1">
              <a:rPr lang="en-US" smtClean="0"/>
              <a:t>10/1/2025</a:t>
            </a:fld>
            <a:endParaRPr lang="en-US"/>
          </a:p>
        </p:txBody>
      </p:sp>
    </p:spTree>
    <p:extLst>
      <p:ext uri="{BB962C8B-B14F-4D97-AF65-F5344CB8AC3E}">
        <p14:creationId xmlns:p14="http://schemas.microsoft.com/office/powerpoint/2010/main" val="3540981742"/>
      </p:ext>
    </p:extLst>
  </p:cSld>
  <p:clrMapOvr>
    <a:masterClrMapping/>
  </p:clrMapOvr>
  <p:extLst>
    <p:ext uri="{DCECCB84-F9BA-43D5-87BE-67443E8EF086}">
      <p15:sldGuideLst xmlns:p15="http://schemas.microsoft.com/office/powerpoint/2012/main"/>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Title and Content - Dark Airy">
    <p:bg>
      <p:bgPr>
        <a:solidFill>
          <a:srgbClr val="000000"/>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61C88EF-1F16-59C4-60F1-8DC431E7074D}"/>
              </a:ext>
            </a:extLst>
          </p:cNvPr>
          <p:cNvSpPr>
            <a:spLocks noGrp="1"/>
          </p:cNvSpPr>
          <p:nvPr>
            <p:ph type="title"/>
          </p:nvPr>
        </p:nvSpPr>
        <p:spPr>
          <a:xfrm>
            <a:off x="609600" y="264085"/>
            <a:ext cx="10972800" cy="946389"/>
          </a:xfrm>
        </p:spPr>
        <p:txBody>
          <a:bodyPr lIns="0" rIns="0"/>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CE0A96FB-B9EB-8DE6-BE7F-8E9AFB7E338E}"/>
              </a:ext>
            </a:extLst>
          </p:cNvPr>
          <p:cNvSpPr>
            <a:spLocks noGrp="1"/>
          </p:cNvSpPr>
          <p:nvPr>
            <p:ph idx="1"/>
          </p:nvPr>
        </p:nvSpPr>
        <p:spPr/>
        <p:txBody>
          <a:bodyPr lIns="0" rIns="0"/>
          <a:lstStyle>
            <a:lvl1pPr>
              <a:lnSpc>
                <a:spcPct val="110000"/>
              </a:lnSpc>
              <a:defRPr>
                <a:solidFill>
                  <a:schemeClr val="bg1"/>
                </a:solidFill>
              </a:defRPr>
            </a:lvl1pPr>
            <a:lvl2pPr>
              <a:lnSpc>
                <a:spcPct val="110000"/>
              </a:lnSpc>
              <a:defRPr>
                <a:solidFill>
                  <a:schemeClr val="bg1"/>
                </a:solidFill>
              </a:defRPr>
            </a:lvl2pPr>
            <a:lvl3pPr>
              <a:lnSpc>
                <a:spcPct val="110000"/>
              </a:lnSpc>
              <a:defRPr>
                <a:solidFill>
                  <a:schemeClr val="bg1"/>
                </a:solidFill>
              </a:defRPr>
            </a:lvl3pPr>
            <a:lvl4pPr>
              <a:lnSpc>
                <a:spcPct val="110000"/>
              </a:lnSpc>
              <a:defRPr>
                <a:solidFill>
                  <a:schemeClr val="bg1"/>
                </a:solidFill>
              </a:defRPr>
            </a:lvl4pPr>
            <a:lvl5pPr>
              <a:lnSpc>
                <a:spcPct val="110000"/>
              </a:lnSpc>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8">
            <a:extLst>
              <a:ext uri="{FF2B5EF4-FFF2-40B4-BE49-F238E27FC236}">
                <a16:creationId xmlns:a16="http://schemas.microsoft.com/office/drawing/2014/main" id="{06E773C5-DC8F-B04C-E4BB-8999DF0AA14C}"/>
              </a:ext>
            </a:extLst>
          </p:cNvPr>
          <p:cNvSpPr>
            <a:spLocks noGrp="1"/>
          </p:cNvSpPr>
          <p:nvPr>
            <p:ph type="ftr" sz="quarter" idx="11"/>
          </p:nvPr>
        </p:nvSpPr>
        <p:spPr/>
        <p:txBody>
          <a:bodyPr/>
          <a:lstStyle>
            <a:lvl1pPr>
              <a:defRPr>
                <a:solidFill>
                  <a:srgbClr val="BEBEBE"/>
                </a:solidFill>
              </a:defRPr>
            </a:lvl1pPr>
          </a:lstStyle>
          <a:p>
            <a:endParaRPr lang="en-US"/>
          </a:p>
        </p:txBody>
      </p:sp>
      <p:sp>
        <p:nvSpPr>
          <p:cNvPr id="2" name="Copyright">
            <a:extLst>
              <a:ext uri="{FF2B5EF4-FFF2-40B4-BE49-F238E27FC236}">
                <a16:creationId xmlns:a16="http://schemas.microsoft.com/office/drawing/2014/main" id="{C5061511-419D-2059-0E83-6196212F9289}"/>
              </a:ext>
            </a:extLst>
          </p:cNvPr>
          <p:cNvSpPr txBox="1"/>
          <p:nvPr userDrawn="1"/>
        </p:nvSpPr>
        <p:spPr>
          <a:xfrm>
            <a:off x="9871995" y="6583680"/>
            <a:ext cx="1710405" cy="92333"/>
          </a:xfrm>
          <a:prstGeom prst="rect">
            <a:avLst/>
          </a:prstGeom>
          <a:solidFill>
            <a:schemeClr val="tx1"/>
          </a:solidFill>
        </p:spPr>
        <p:txBody>
          <a:bodyPr wrap="none" lIns="0" tIns="0" rIns="0" bIns="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600" baseline="0">
                <a:solidFill>
                  <a:srgbClr val="BEBEBE"/>
                </a:solidFill>
                <a:latin typeface="Adobe Clean" panose="020B0503020404020204" pitchFamily="34" charset="0"/>
              </a:rPr>
              <a:t>© 2024 Adobe. All Rights Reserved. Adobe Confidential.</a:t>
            </a:r>
          </a:p>
        </p:txBody>
      </p:sp>
      <p:sp>
        <p:nvSpPr>
          <p:cNvPr id="10" name="Slide Number Placeholder 9">
            <a:extLst>
              <a:ext uri="{FF2B5EF4-FFF2-40B4-BE49-F238E27FC236}">
                <a16:creationId xmlns:a16="http://schemas.microsoft.com/office/drawing/2014/main" id="{4AB0C947-85B1-6F73-8F85-916BD597533B}"/>
              </a:ext>
            </a:extLst>
          </p:cNvPr>
          <p:cNvSpPr>
            <a:spLocks noGrp="1"/>
          </p:cNvSpPr>
          <p:nvPr>
            <p:ph type="sldNum" sz="quarter" idx="12"/>
          </p:nvPr>
        </p:nvSpPr>
        <p:spPr/>
        <p:txBody>
          <a:bodyPr/>
          <a:lstStyle>
            <a:lvl1pPr>
              <a:defRPr>
                <a:solidFill>
                  <a:srgbClr val="BEBEBE"/>
                </a:solidFill>
              </a:defRPr>
            </a:lvl1pPr>
          </a:lstStyle>
          <a:p>
            <a:pPr algn="r"/>
            <a:fld id="{DEC9D0C1-7FBA-40E3-98AB-77B8E8CCE3DF}" type="slidenum">
              <a:rPr lang="en-US" smtClean="0"/>
              <a:pPr algn="r"/>
              <a:t>‹#›</a:t>
            </a:fld>
            <a:endParaRPr lang="en-US"/>
          </a:p>
        </p:txBody>
      </p:sp>
      <p:sp>
        <p:nvSpPr>
          <p:cNvPr id="8" name="Date Placeholder 7">
            <a:extLst>
              <a:ext uri="{FF2B5EF4-FFF2-40B4-BE49-F238E27FC236}">
                <a16:creationId xmlns:a16="http://schemas.microsoft.com/office/drawing/2014/main" id="{318E7064-6C65-CE7F-C31F-A4F12EC5D7B1}"/>
              </a:ext>
            </a:extLst>
          </p:cNvPr>
          <p:cNvSpPr>
            <a:spLocks noGrp="1"/>
          </p:cNvSpPr>
          <p:nvPr>
            <p:ph type="dt" sz="half" idx="10"/>
          </p:nvPr>
        </p:nvSpPr>
        <p:spPr/>
        <p:txBody>
          <a:bodyPr/>
          <a:lstStyle/>
          <a:p>
            <a:fld id="{67C3B4F7-71D5-4F1C-A9CA-5E3A40F979B7}" type="datetime1">
              <a:rPr lang="en-US" smtClean="0"/>
              <a:t>10/1/2025</a:t>
            </a:fld>
            <a:endParaRPr lang="en-US"/>
          </a:p>
        </p:txBody>
      </p:sp>
    </p:spTree>
    <p:extLst>
      <p:ext uri="{BB962C8B-B14F-4D97-AF65-F5344CB8AC3E}">
        <p14:creationId xmlns:p14="http://schemas.microsoft.com/office/powerpoint/2010/main" val="3228803683"/>
      </p:ext>
    </p:extLst>
  </p:cSld>
  <p:clrMapOvr>
    <a:masterClrMapping/>
  </p:clrMapOvr>
  <p:extLst>
    <p:ext uri="{DCECCB84-F9BA-43D5-87BE-67443E8EF086}">
      <p15:sldGuideLst xmlns:p15="http://schemas.microsoft.com/office/powerpoint/2012/main"/>
    </p:ext>
  </p:extLst>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F6094-5274-5343-B9B0-DE81072240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0CC71A-B3D8-E64D-927C-EB039DF656A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B6E355-80AB-1C43-8411-0E8558CE7AAE}"/>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4C56D8EF-7F77-E445-9A74-3144568861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1CB2BC-574E-914D-8BFB-DC194B7B63A2}"/>
              </a:ext>
            </a:extLst>
          </p:cNvPr>
          <p:cNvSpPr>
            <a:spLocks noGrp="1"/>
          </p:cNvSpPr>
          <p:nvPr>
            <p:ph type="sldNum" sz="quarter" idx="12"/>
          </p:nvPr>
        </p:nvSpPr>
        <p:spPr/>
        <p:txBody>
          <a:bodyPr/>
          <a:lstStyle/>
          <a:p>
            <a:fld id="{2D54ABF7-EC33-204F-A680-BCCE3CA2411A}" type="slidenum">
              <a:rPr lang="en-US" smtClean="0"/>
              <a:pPr/>
              <a:t>‹#›</a:t>
            </a:fld>
            <a:endParaRPr lang="en-US"/>
          </a:p>
        </p:txBody>
      </p:sp>
    </p:spTree>
    <p:extLst>
      <p:ext uri="{BB962C8B-B14F-4D97-AF65-F5344CB8AC3E}">
        <p14:creationId xmlns:p14="http://schemas.microsoft.com/office/powerpoint/2010/main" val="3411726389"/>
      </p:ext>
    </p:extLst>
  </p:cSld>
  <p:clrMapOvr>
    <a:masterClrMapping/>
  </p:clrMapOvr>
  <p:hf hdr="0" ftr="0" dt="0"/>
</p:sldLayout>
</file>

<file path=ppt/slideLayouts/slideLayout58.xml><?xml version="1.0" encoding="utf-8"?>
<p:sldLayout xmlns:a="http://schemas.openxmlformats.org/drawingml/2006/main" xmlns:r="http://schemas.openxmlformats.org/officeDocument/2006/relationships" xmlns:p="http://schemas.openxmlformats.org/presentationml/2006/main" type="tx">
  <p:cSld name="Content Slide">
    <p:spTree>
      <p:nvGrpSpPr>
        <p:cNvPr id="1" name=""/>
        <p:cNvGrpSpPr/>
        <p:nvPr/>
      </p:nvGrpSpPr>
      <p:grpSpPr>
        <a:xfrm>
          <a:off x="0" y="0"/>
          <a:ext cx="0" cy="0"/>
          <a:chOff x="0" y="0"/>
          <a:chExt cx="0" cy="0"/>
        </a:xfrm>
      </p:grpSpPr>
      <p:sp>
        <p:nvSpPr>
          <p:cNvPr id="33"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34" name="Title Text"/>
          <p:cNvSpPr txBox="1">
            <a:spLocks noGrp="1"/>
          </p:cNvSpPr>
          <p:nvPr>
            <p:ph type="title"/>
          </p:nvPr>
        </p:nvSpPr>
        <p:spPr>
          <a:xfrm>
            <a:off x="310895" y="312665"/>
            <a:ext cx="9191180" cy="646189"/>
          </a:xfrm>
          <a:prstGeom prst="rect">
            <a:avLst/>
          </a:prstGeom>
        </p:spPr>
        <p:txBody>
          <a:bodyPr/>
          <a:lstStyle/>
          <a:p>
            <a:r>
              <a:t>Title Text</a:t>
            </a:r>
          </a:p>
        </p:txBody>
      </p:sp>
      <p:sp>
        <p:nvSpPr>
          <p:cNvPr id="5" name="Slide Number Placeholder 5">
            <a:extLst>
              <a:ext uri="{FF2B5EF4-FFF2-40B4-BE49-F238E27FC236}">
                <a16:creationId xmlns:a16="http://schemas.microsoft.com/office/drawing/2014/main" id="{FF9D0CC2-DE32-1105-77E9-B1AAAAFC4383}"/>
              </a:ext>
            </a:extLst>
          </p:cNvPr>
          <p:cNvSpPr>
            <a:spLocks noGrp="1"/>
          </p:cNvSpPr>
          <p:nvPr>
            <p:ph type="sldNum" sz="quarter" idx="4"/>
          </p:nvPr>
        </p:nvSpPr>
        <p:spPr>
          <a:xfrm>
            <a:off x="5813393" y="6572445"/>
            <a:ext cx="565215" cy="168274"/>
          </a:xfrm>
          <a:prstGeom prst="rect">
            <a:avLst/>
          </a:prstGeom>
        </p:spPr>
        <p:txBody>
          <a:bodyPr vert="horz" lIns="108829" tIns="54414" rIns="108829" bIns="54414" rtlCol="0" anchor="ctr"/>
          <a:lstStyle>
            <a:lvl1pPr algn="r">
              <a:defRPr sz="800">
                <a:solidFill>
                  <a:schemeClr val="bg1">
                    <a:lumMod val="50000"/>
                  </a:schemeClr>
                </a:solidFill>
              </a:defRPr>
            </a:lvl1pPr>
          </a:lstStyle>
          <a:p>
            <a:pPr algn="ctr"/>
            <a:fld id="{90156F56-D5AE-4C6F-B826-C69D1BC521BB}" type="slidenum">
              <a:rPr lang="en-US" smtClean="0"/>
              <a:pPr algn="ctr"/>
              <a:t>‹#›</a:t>
            </a:fld>
            <a:endParaRPr lang="en-US"/>
          </a:p>
        </p:txBody>
      </p:sp>
    </p:spTree>
    <p:extLst>
      <p:ext uri="{BB962C8B-B14F-4D97-AF65-F5344CB8AC3E}">
        <p14:creationId xmlns:p14="http://schemas.microsoft.com/office/powerpoint/2010/main" val="187171265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userDrawn="1">
  <p:cSld name="2_Conten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86A6C-8376-1E41-BD5C-E20A76288A7C}"/>
              </a:ext>
            </a:extLst>
          </p:cNvPr>
          <p:cNvSpPr>
            <a:spLocks noGrp="1"/>
          </p:cNvSpPr>
          <p:nvPr>
            <p:ph type="title"/>
          </p:nvPr>
        </p:nvSpPr>
        <p:spPr>
          <a:xfrm>
            <a:off x="310897" y="312663"/>
            <a:ext cx="11494008" cy="646189"/>
          </a:xfrm>
        </p:spPr>
        <p:txBody>
          <a:bodyPr lIns="45720" rIns="45720"/>
          <a:lstStyle/>
          <a:p>
            <a:r>
              <a:rPr lang="en-US"/>
              <a:t>Click to edit Master title style</a:t>
            </a:r>
          </a:p>
        </p:txBody>
      </p:sp>
      <p:sp>
        <p:nvSpPr>
          <p:cNvPr id="3" name="Date Placeholder 2">
            <a:extLst>
              <a:ext uri="{FF2B5EF4-FFF2-40B4-BE49-F238E27FC236}">
                <a16:creationId xmlns:a16="http://schemas.microsoft.com/office/drawing/2014/main" id="{44B3472C-7D95-F84A-A3A5-3FF355EE73E3}"/>
              </a:ext>
            </a:extLst>
          </p:cNvPr>
          <p:cNvSpPr>
            <a:spLocks noGrp="1"/>
          </p:cNvSpPr>
          <p:nvPr>
            <p:ph type="dt" sz="half" idx="10"/>
          </p:nvPr>
        </p:nvSpPr>
        <p:spPr>
          <a:xfrm>
            <a:off x="11559241" y="6921699"/>
            <a:ext cx="632759" cy="267660"/>
          </a:xfrm>
        </p:spPr>
        <p:txBody>
          <a:bodyPr/>
          <a:lstStyle>
            <a:lvl1pPr>
              <a:defRPr b="0" i="0">
                <a:latin typeface="Adobe Clean" panose="020B0503020404020204" pitchFamily="34" charset="0"/>
              </a:defRPr>
            </a:lvl1pPr>
          </a:lstStyle>
          <a:p>
            <a:fld id="{8CB0EC54-4295-4C49-9904-62E624678780}" type="datetime1">
              <a:rPr lang="en-US" smtClean="0"/>
              <a:pPr/>
              <a:t>10/1/2025</a:t>
            </a:fld>
            <a:endParaRPr lang="en-US"/>
          </a:p>
        </p:txBody>
      </p:sp>
      <p:sp>
        <p:nvSpPr>
          <p:cNvPr id="4" name="Footer Placeholder 3">
            <a:extLst>
              <a:ext uri="{FF2B5EF4-FFF2-40B4-BE49-F238E27FC236}">
                <a16:creationId xmlns:a16="http://schemas.microsoft.com/office/drawing/2014/main" id="{9D5CF410-CCC2-8C42-B73A-A90343E151D4}"/>
              </a:ext>
            </a:extLst>
          </p:cNvPr>
          <p:cNvSpPr>
            <a:spLocks noGrp="1"/>
          </p:cNvSpPr>
          <p:nvPr>
            <p:ph type="ftr" sz="quarter" idx="11"/>
          </p:nvPr>
        </p:nvSpPr>
        <p:spPr/>
        <p:txBody>
          <a:bodyPr/>
          <a:lstStyle>
            <a:lvl1pPr>
              <a:defRPr b="0" i="0">
                <a:latin typeface="Adobe Clean" panose="020B0503020404020204" pitchFamily="34" charset="0"/>
              </a:defRPr>
            </a:lvl1pPr>
          </a:lstStyle>
          <a:p>
            <a:r>
              <a:rPr lang="en-US"/>
              <a:t>Footer Goes Here</a:t>
            </a:r>
          </a:p>
        </p:txBody>
      </p:sp>
      <p:sp>
        <p:nvSpPr>
          <p:cNvPr id="5" name="Slide Number Placeholder 4">
            <a:extLst>
              <a:ext uri="{FF2B5EF4-FFF2-40B4-BE49-F238E27FC236}">
                <a16:creationId xmlns:a16="http://schemas.microsoft.com/office/drawing/2014/main" id="{CC3CD366-50A2-F340-B9DD-C9E73E923836}"/>
              </a:ext>
            </a:extLst>
          </p:cNvPr>
          <p:cNvSpPr>
            <a:spLocks noGrp="1"/>
          </p:cNvSpPr>
          <p:nvPr>
            <p:ph type="sldNum" sz="quarter" idx="12"/>
          </p:nvPr>
        </p:nvSpPr>
        <p:spPr/>
        <p:txBody>
          <a:bodyPr/>
          <a:lstStyle>
            <a:lvl1pPr>
              <a:defRPr b="0" i="0">
                <a:latin typeface="Adobe Clean" panose="020B0503020404020204" pitchFamily="34" charset="0"/>
              </a:defRPr>
            </a:lvl1pPr>
          </a:lstStyle>
          <a:p>
            <a:fld id="{2D54ABF7-EC33-204F-A680-BCCE3CA2411A}" type="slidenum">
              <a:rPr lang="en-US" smtClean="0"/>
              <a:pPr/>
              <a:t>‹#›</a:t>
            </a:fld>
            <a:endParaRPr lang="en-US"/>
          </a:p>
        </p:txBody>
      </p:sp>
      <p:sp>
        <p:nvSpPr>
          <p:cNvPr id="16" name="Content Placeholder 15">
            <a:extLst>
              <a:ext uri="{FF2B5EF4-FFF2-40B4-BE49-F238E27FC236}">
                <a16:creationId xmlns:a16="http://schemas.microsoft.com/office/drawing/2014/main" id="{4EE18BCB-5B0C-CC43-82F4-E212011C84B9}"/>
              </a:ext>
            </a:extLst>
          </p:cNvPr>
          <p:cNvSpPr>
            <a:spLocks noGrp="1"/>
          </p:cNvSpPr>
          <p:nvPr>
            <p:ph sz="quarter" idx="13"/>
          </p:nvPr>
        </p:nvSpPr>
        <p:spPr>
          <a:xfrm>
            <a:off x="291060" y="1394086"/>
            <a:ext cx="11521440" cy="4636008"/>
          </a:xfrm>
        </p:spPr>
        <p:txBody>
          <a:bodyPr lIns="45720" rIns="45720" anchor="t">
            <a:noAutofit/>
          </a:bodyPr>
          <a:lstStyle>
            <a:lvl1pPr marL="233293" indent="-233293">
              <a:lnSpc>
                <a:spcPct val="100000"/>
              </a:lnSpc>
              <a:buFont typeface="Arial" panose="020B0604020202020204" pitchFamily="34" charset="0"/>
              <a:buChar char="•"/>
              <a:defRPr/>
            </a:lvl1pPr>
            <a:lvl2pPr marL="690356" indent="-233293">
              <a:lnSpc>
                <a:spcPct val="100000"/>
              </a:lnSpc>
              <a:buFont typeface="Arial" panose="020B0604020202020204" pitchFamily="34" charset="0"/>
              <a:buChar char="•"/>
              <a:defRPr/>
            </a:lvl2pPr>
            <a:lvl3pPr marL="1147419" indent="-233293">
              <a:lnSpc>
                <a:spcPct val="100000"/>
              </a:lnSpc>
              <a:buFont typeface="Arial" panose="020B0604020202020204" pitchFamily="34" charset="0"/>
              <a:buChar char="•"/>
              <a:defRPr/>
            </a:lvl3pPr>
            <a:lvl4pPr marL="1604482" indent="-233293">
              <a:lnSpc>
                <a:spcPct val="100000"/>
              </a:lnSpc>
              <a:buFont typeface="Arial" panose="020B0604020202020204" pitchFamily="34" charset="0"/>
              <a:buChar char="•"/>
              <a:defRPr/>
            </a:lvl4pPr>
            <a:lvl5pPr marL="2061544" indent="-233293">
              <a:lnSpc>
                <a:spcPct val="100000"/>
              </a:lnSpc>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49339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White - Bottom Graphic">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61C88EF-1F16-59C4-60F1-8DC431E7074D}"/>
              </a:ext>
            </a:extLst>
          </p:cNvPr>
          <p:cNvSpPr>
            <a:spLocks noGrp="1"/>
          </p:cNvSpPr>
          <p:nvPr>
            <p:ph type="title"/>
          </p:nvPr>
        </p:nvSpPr>
        <p:spPr>
          <a:xfrm>
            <a:off x="609600" y="264085"/>
            <a:ext cx="10972800" cy="946389"/>
          </a:xfrm>
        </p:spPr>
        <p:txBody>
          <a:bodyPr lIns="0" rIns="0"/>
          <a:lstStyle/>
          <a:p>
            <a:r>
              <a:rPr lang="en-US"/>
              <a:t>Click to edit Master title style</a:t>
            </a:r>
          </a:p>
        </p:txBody>
      </p:sp>
      <p:sp>
        <p:nvSpPr>
          <p:cNvPr id="3" name="Content Placeholder 2">
            <a:extLst>
              <a:ext uri="{FF2B5EF4-FFF2-40B4-BE49-F238E27FC236}">
                <a16:creationId xmlns:a16="http://schemas.microsoft.com/office/drawing/2014/main" id="{CE0A96FB-B9EB-8DE6-BE7F-8E9AFB7E338E}"/>
              </a:ext>
            </a:extLst>
          </p:cNvPr>
          <p:cNvSpPr>
            <a:spLocks noGrp="1"/>
          </p:cNvSpPr>
          <p:nvPr>
            <p:ph idx="1"/>
          </p:nvPr>
        </p:nvSpPr>
        <p:spPr>
          <a:xfrm>
            <a:off x="609600" y="1334324"/>
            <a:ext cx="10972800" cy="4992624"/>
          </a:xfrm>
        </p:spPr>
        <p:txBody>
          <a:bodyPr lIns="0" rIns="0"/>
          <a:lstStyle>
            <a:lvl1pPr>
              <a:lnSpc>
                <a:spcPct val="110000"/>
              </a:lnSpc>
              <a:spcBef>
                <a:spcPts val="1200"/>
              </a:spcBef>
              <a:defRPr/>
            </a:lvl1pPr>
            <a:lvl2pPr>
              <a:lnSpc>
                <a:spcPct val="110000"/>
              </a:lnSpc>
              <a:spcBef>
                <a:spcPts val="1200"/>
              </a:spcBef>
              <a:defRPr/>
            </a:lvl2pPr>
            <a:lvl3pPr>
              <a:lnSpc>
                <a:spcPct val="110000"/>
              </a:lnSpc>
              <a:spcBef>
                <a:spcPts val="1200"/>
              </a:spcBef>
              <a:defRPr/>
            </a:lvl3pPr>
            <a:lvl4pPr>
              <a:lnSpc>
                <a:spcPct val="110000"/>
              </a:lnSpc>
              <a:spcBef>
                <a:spcPts val="1200"/>
              </a:spcBef>
              <a:defRPr/>
            </a:lvl4pPr>
            <a:lvl5pPr>
              <a:lnSpc>
                <a:spcPct val="110000"/>
              </a:lnSpc>
              <a:spcBef>
                <a:spcPts val="1200"/>
              </a:spcBef>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8">
            <a:extLst>
              <a:ext uri="{FF2B5EF4-FFF2-40B4-BE49-F238E27FC236}">
                <a16:creationId xmlns:a16="http://schemas.microsoft.com/office/drawing/2014/main" id="{06E773C5-DC8F-B04C-E4BB-8999DF0AA14C}"/>
              </a:ext>
            </a:extLst>
          </p:cNvPr>
          <p:cNvSpPr>
            <a:spLocks noGrp="1"/>
          </p:cNvSpPr>
          <p:nvPr>
            <p:ph type="ftr" sz="quarter" idx="11"/>
          </p:nvPr>
        </p:nvSpPr>
        <p:spPr/>
        <p:txBody>
          <a:bodyPr/>
          <a:lstStyle/>
          <a:p>
            <a:endParaRPr lang="en-US"/>
          </a:p>
        </p:txBody>
      </p:sp>
      <p:sp>
        <p:nvSpPr>
          <p:cNvPr id="10" name="Slide Number Placeholder 9">
            <a:extLst>
              <a:ext uri="{FF2B5EF4-FFF2-40B4-BE49-F238E27FC236}">
                <a16:creationId xmlns:a16="http://schemas.microsoft.com/office/drawing/2014/main" id="{4AB0C947-85B1-6F73-8F85-916BD597533B}"/>
              </a:ext>
            </a:extLst>
          </p:cNvPr>
          <p:cNvSpPr>
            <a:spLocks noGrp="1"/>
          </p:cNvSpPr>
          <p:nvPr>
            <p:ph type="sldNum" sz="quarter" idx="12"/>
          </p:nvPr>
        </p:nvSpPr>
        <p:spPr/>
        <p:txBody>
          <a:bodyPr/>
          <a:lstStyle/>
          <a:p>
            <a:pPr algn="r"/>
            <a:fld id="{DEC9D0C1-7FBA-40E3-98AB-77B8E8CCE3DF}" type="slidenum">
              <a:rPr lang="en-US" smtClean="0"/>
              <a:pPr algn="r"/>
              <a:t>‹#›</a:t>
            </a:fld>
            <a:endParaRPr lang="en-US"/>
          </a:p>
        </p:txBody>
      </p:sp>
      <p:sp>
        <p:nvSpPr>
          <p:cNvPr id="8" name="Date Placeholder 7">
            <a:extLst>
              <a:ext uri="{FF2B5EF4-FFF2-40B4-BE49-F238E27FC236}">
                <a16:creationId xmlns:a16="http://schemas.microsoft.com/office/drawing/2014/main" id="{318E7064-6C65-CE7F-C31F-A4F12EC5D7B1}"/>
              </a:ext>
            </a:extLst>
          </p:cNvPr>
          <p:cNvSpPr>
            <a:spLocks noGrp="1"/>
          </p:cNvSpPr>
          <p:nvPr>
            <p:ph type="dt" sz="half" idx="10"/>
          </p:nvPr>
        </p:nvSpPr>
        <p:spPr/>
        <p:txBody>
          <a:bodyPr/>
          <a:lstStyle/>
          <a:p>
            <a:fld id="{93ECCD13-D1E9-473F-B841-18617FCF55E9}" type="datetime1">
              <a:rPr lang="en-US" smtClean="0"/>
              <a:t>10/1/2025</a:t>
            </a:fld>
            <a:endParaRPr lang="en-US"/>
          </a:p>
        </p:txBody>
      </p:sp>
    </p:spTree>
    <p:extLst>
      <p:ext uri="{BB962C8B-B14F-4D97-AF65-F5344CB8AC3E}">
        <p14:creationId xmlns:p14="http://schemas.microsoft.com/office/powerpoint/2010/main" val="882777902"/>
      </p:ext>
    </p:extLst>
  </p:cSld>
  <p:clrMapOvr>
    <a:masterClrMapping/>
  </p:clrMapOvr>
  <p:extLst>
    <p:ext uri="{DCECCB84-F9BA-43D5-87BE-67443E8EF086}">
      <p15:sldGuideLst xmlns:p15="http://schemas.microsoft.com/office/powerpoint/2012/main"/>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61C88EF-1F16-59C4-60F1-8DC431E7074D}"/>
              </a:ext>
            </a:extLst>
          </p:cNvPr>
          <p:cNvSpPr>
            <a:spLocks noGrp="1"/>
          </p:cNvSpPr>
          <p:nvPr>
            <p:ph type="title"/>
          </p:nvPr>
        </p:nvSpPr>
        <p:spPr>
          <a:xfrm>
            <a:off x="609600" y="264085"/>
            <a:ext cx="10972800" cy="946389"/>
          </a:xfrm>
        </p:spPr>
        <p:txBody>
          <a:bodyPr lIns="0" rIns="0"/>
          <a:lstStyle>
            <a:lvl1pPr>
              <a:defRPr>
                <a:gradFill>
                  <a:gsLst>
                    <a:gs pos="0">
                      <a:schemeClr val="tx1"/>
                    </a:gs>
                    <a:gs pos="83000">
                      <a:schemeClr val="tx1"/>
                    </a:gs>
                  </a:gsLst>
                </a:gradFill>
              </a:defRPr>
            </a:lvl1pPr>
          </a:lstStyle>
          <a:p>
            <a:r>
              <a:rPr lang="en-US"/>
              <a:t>Click to edit Master title style</a:t>
            </a:r>
          </a:p>
        </p:txBody>
      </p:sp>
      <p:sp>
        <p:nvSpPr>
          <p:cNvPr id="9" name="Footer Placeholder 8">
            <a:extLst>
              <a:ext uri="{FF2B5EF4-FFF2-40B4-BE49-F238E27FC236}">
                <a16:creationId xmlns:a16="http://schemas.microsoft.com/office/drawing/2014/main" id="{06E773C5-DC8F-B04C-E4BB-8999DF0AA14C}"/>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600" b="0" i="0" u="none" strike="noStrike" kern="1200" cap="none" spc="0" normalizeH="0" baseline="0" noProof="0">
              <a:ln>
                <a:noFill/>
              </a:ln>
              <a:solidFill>
                <a:srgbClr val="191919"/>
              </a:solidFill>
              <a:effectLst/>
              <a:uLnTx/>
              <a:uFillTx/>
              <a:latin typeface="Adobe Clean"/>
              <a:ea typeface="+mn-ea"/>
              <a:cs typeface="+mn-cs"/>
            </a:endParaRPr>
          </a:p>
        </p:txBody>
      </p:sp>
      <p:sp>
        <p:nvSpPr>
          <p:cNvPr id="10" name="Slide Number Placeholder 9">
            <a:extLst>
              <a:ext uri="{FF2B5EF4-FFF2-40B4-BE49-F238E27FC236}">
                <a16:creationId xmlns:a16="http://schemas.microsoft.com/office/drawing/2014/main" id="{4AB0C947-85B1-6F73-8F85-916BD597533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9D0C1-7FBA-40E3-98AB-77B8E8CCE3DF}" type="slidenum">
              <a:rPr kumimoji="0" lang="en-US" sz="600" b="0" i="0" u="none" strike="noStrike" kern="1200" cap="none" spc="0" normalizeH="0" baseline="0" noProof="0" smtClean="0">
                <a:ln>
                  <a:noFill/>
                </a:ln>
                <a:solidFill>
                  <a:srgbClr val="191919"/>
                </a:solidFill>
                <a:effectLst/>
                <a:uLnTx/>
                <a:uFillTx/>
                <a:latin typeface="Adobe Clean" panose="020B0503020404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600" b="0" i="0" u="none" strike="noStrike" kern="1200" cap="none" spc="0" normalizeH="0" baseline="0" noProof="0">
              <a:ln>
                <a:noFill/>
              </a:ln>
              <a:solidFill>
                <a:srgbClr val="191919"/>
              </a:solidFill>
              <a:effectLst/>
              <a:uLnTx/>
              <a:uFillTx/>
              <a:latin typeface="Adobe Clean" panose="020B0503020404020204" pitchFamily="34" charset="0"/>
              <a:ea typeface="+mn-ea"/>
              <a:cs typeface="+mn-cs"/>
            </a:endParaRPr>
          </a:p>
        </p:txBody>
      </p:sp>
      <p:sp>
        <p:nvSpPr>
          <p:cNvPr id="8" name="Date Placeholder 7">
            <a:extLst>
              <a:ext uri="{FF2B5EF4-FFF2-40B4-BE49-F238E27FC236}">
                <a16:creationId xmlns:a16="http://schemas.microsoft.com/office/drawing/2014/main" id="{318E7064-6C65-CE7F-C31F-A4F12EC5D7B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431C693-A5F2-4410-90FF-0E30E212103D}" type="datetime1">
              <a:rPr kumimoji="0" lang="en-US" sz="700" b="0" i="0" u="none" strike="noStrike" kern="1200" cap="none" spc="0" normalizeH="0" baseline="0" noProof="0" smtClean="0">
                <a:ln>
                  <a:noFill/>
                </a:ln>
                <a:solidFill>
                  <a:srgbClr val="000000">
                    <a:tint val="75000"/>
                  </a:srgbClr>
                </a:solidFill>
                <a:effectLst/>
                <a:uLnTx/>
                <a:uFillTx/>
                <a:latin typeface="Adobe Clean"/>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10/1/2025</a:t>
            </a:fld>
            <a:endParaRPr kumimoji="0" lang="en-US" sz="700" b="0" i="0" u="none" strike="noStrike" kern="1200" cap="none" spc="0" normalizeH="0" baseline="0" noProof="0">
              <a:ln>
                <a:noFill/>
              </a:ln>
              <a:solidFill>
                <a:srgbClr val="000000">
                  <a:tint val="75000"/>
                </a:srgbClr>
              </a:solidFill>
              <a:effectLst/>
              <a:uLnTx/>
              <a:uFillTx/>
              <a:latin typeface="Adobe Clean"/>
              <a:ea typeface="+mn-ea"/>
              <a:cs typeface="+mn-cs"/>
            </a:endParaRPr>
          </a:p>
        </p:txBody>
      </p:sp>
    </p:spTree>
    <p:extLst>
      <p:ext uri="{BB962C8B-B14F-4D97-AF65-F5344CB8AC3E}">
        <p14:creationId xmlns:p14="http://schemas.microsoft.com/office/powerpoint/2010/main" val="4015077146"/>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Large Quote">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61C88EF-1F16-59C4-60F1-8DC431E7074D}"/>
              </a:ext>
            </a:extLst>
          </p:cNvPr>
          <p:cNvSpPr>
            <a:spLocks noGrp="1"/>
          </p:cNvSpPr>
          <p:nvPr>
            <p:ph type="title"/>
          </p:nvPr>
        </p:nvSpPr>
        <p:spPr>
          <a:xfrm>
            <a:off x="609600" y="-1600200"/>
            <a:ext cx="10972800" cy="946389"/>
          </a:xfrm>
        </p:spPr>
        <p:txBody>
          <a:bodyPr lIns="0" rIns="0"/>
          <a:lstStyle/>
          <a:p>
            <a:r>
              <a:rPr lang="en-US"/>
              <a:t>Click to edit Master title style</a:t>
            </a:r>
          </a:p>
        </p:txBody>
      </p:sp>
      <p:sp>
        <p:nvSpPr>
          <p:cNvPr id="3" name="Text Placeholder 2">
            <a:extLst>
              <a:ext uri="{FF2B5EF4-FFF2-40B4-BE49-F238E27FC236}">
                <a16:creationId xmlns:a16="http://schemas.microsoft.com/office/drawing/2014/main" id="{071E6B17-ECCD-E40D-70FD-EB994B56943F}"/>
              </a:ext>
            </a:extLst>
          </p:cNvPr>
          <p:cNvSpPr>
            <a:spLocks noGrp="1"/>
          </p:cNvSpPr>
          <p:nvPr>
            <p:ph type="body" sz="quarter" idx="15"/>
          </p:nvPr>
        </p:nvSpPr>
        <p:spPr>
          <a:xfrm>
            <a:off x="609600" y="1333500"/>
            <a:ext cx="10972800" cy="4191000"/>
          </a:xfrm>
        </p:spPr>
        <p:txBody>
          <a:bodyPr anchor="ctr" anchorCtr="0"/>
          <a:lstStyle>
            <a:lvl1pPr marL="457200" indent="-457200">
              <a:lnSpc>
                <a:spcPct val="95000"/>
              </a:lnSpc>
              <a:spcBef>
                <a:spcPts val="2400"/>
              </a:spcBef>
              <a:buSzPct val="100000"/>
              <a:buFont typeface="System Font Regular"/>
              <a:buChar char="–"/>
              <a:tabLst/>
              <a:defRPr sz="5400" spc="-150">
                <a:latin typeface="+mj-lt"/>
              </a:defRPr>
            </a:lvl1pPr>
            <a:lvl2pPr marL="914400" indent="-457200">
              <a:lnSpc>
                <a:spcPct val="95000"/>
              </a:lnSpc>
              <a:spcBef>
                <a:spcPts val="2400"/>
              </a:spcBef>
              <a:buSzPct val="100000"/>
              <a:buFont typeface="System Font Regular"/>
              <a:buChar char="–"/>
              <a:tabLst/>
              <a:defRPr sz="3200"/>
            </a:lvl2pPr>
            <a:lvl3pPr marL="914400" indent="-457200">
              <a:lnSpc>
                <a:spcPct val="95000"/>
              </a:lnSpc>
              <a:spcBef>
                <a:spcPts val="2400"/>
              </a:spcBef>
              <a:buSzPct val="100000"/>
              <a:buFont typeface="System Font Regular"/>
              <a:buChar char="–"/>
              <a:tabLst/>
              <a:defRPr sz="1600"/>
            </a:lvl3pPr>
            <a:lvl4pPr marL="914400" indent="-457200">
              <a:lnSpc>
                <a:spcPct val="95000"/>
              </a:lnSpc>
              <a:spcBef>
                <a:spcPts val="2400"/>
              </a:spcBef>
              <a:buSzPct val="100000"/>
              <a:buFont typeface="System Font Regular"/>
              <a:buChar char="–"/>
              <a:tabLst/>
              <a:defRPr sz="1600"/>
            </a:lvl4pPr>
            <a:lvl5pPr marL="914400" indent="-457200">
              <a:lnSpc>
                <a:spcPct val="95000"/>
              </a:lnSpc>
              <a:spcBef>
                <a:spcPts val="2400"/>
              </a:spcBef>
              <a:buSzPct val="100000"/>
              <a:buFont typeface="System Font Regular"/>
              <a:buChar char="–"/>
              <a:tabLst/>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ooter Placeholder 8">
            <a:extLst>
              <a:ext uri="{FF2B5EF4-FFF2-40B4-BE49-F238E27FC236}">
                <a16:creationId xmlns:a16="http://schemas.microsoft.com/office/drawing/2014/main" id="{06E773C5-DC8F-B04C-E4BB-8999DF0AA14C}"/>
              </a:ext>
            </a:extLst>
          </p:cNvPr>
          <p:cNvSpPr>
            <a:spLocks noGrp="1"/>
          </p:cNvSpPr>
          <p:nvPr>
            <p:ph type="ftr" sz="quarter" idx="11"/>
          </p:nvPr>
        </p:nvSpPr>
        <p:spPr/>
        <p:txBody>
          <a:bodyPr/>
          <a:lstStyle/>
          <a:p>
            <a:endParaRPr lang="en-US"/>
          </a:p>
        </p:txBody>
      </p:sp>
      <p:sp>
        <p:nvSpPr>
          <p:cNvPr id="10" name="Slide Number Placeholder 9">
            <a:extLst>
              <a:ext uri="{FF2B5EF4-FFF2-40B4-BE49-F238E27FC236}">
                <a16:creationId xmlns:a16="http://schemas.microsoft.com/office/drawing/2014/main" id="{4AB0C947-85B1-6F73-8F85-916BD597533B}"/>
              </a:ext>
            </a:extLst>
          </p:cNvPr>
          <p:cNvSpPr>
            <a:spLocks noGrp="1"/>
          </p:cNvSpPr>
          <p:nvPr>
            <p:ph type="sldNum" sz="quarter" idx="12"/>
          </p:nvPr>
        </p:nvSpPr>
        <p:spPr/>
        <p:txBody>
          <a:bodyPr/>
          <a:lstStyle/>
          <a:p>
            <a:pPr algn="r"/>
            <a:fld id="{DEC9D0C1-7FBA-40E3-98AB-77B8E8CCE3DF}" type="slidenum">
              <a:rPr lang="en-US" smtClean="0"/>
              <a:pPr algn="r"/>
              <a:t>‹#›</a:t>
            </a:fld>
            <a:endParaRPr lang="en-US"/>
          </a:p>
        </p:txBody>
      </p:sp>
      <p:sp>
        <p:nvSpPr>
          <p:cNvPr id="8" name="Date Placeholder 7">
            <a:extLst>
              <a:ext uri="{FF2B5EF4-FFF2-40B4-BE49-F238E27FC236}">
                <a16:creationId xmlns:a16="http://schemas.microsoft.com/office/drawing/2014/main" id="{318E7064-6C65-CE7F-C31F-A4F12EC5D7B1}"/>
              </a:ext>
            </a:extLst>
          </p:cNvPr>
          <p:cNvSpPr>
            <a:spLocks noGrp="1"/>
          </p:cNvSpPr>
          <p:nvPr>
            <p:ph type="dt" sz="half" idx="10"/>
          </p:nvPr>
        </p:nvSpPr>
        <p:spPr/>
        <p:txBody>
          <a:bodyPr/>
          <a:lstStyle/>
          <a:p>
            <a:fld id="{93ECCD13-D1E9-473F-B841-18617FCF55E9}" type="datetime1">
              <a:rPr lang="en-US" smtClean="0"/>
              <a:t>10/1/2025</a:t>
            </a:fld>
            <a:endParaRPr lang="en-US"/>
          </a:p>
        </p:txBody>
      </p:sp>
    </p:spTree>
    <p:extLst>
      <p:ext uri="{BB962C8B-B14F-4D97-AF65-F5344CB8AC3E}">
        <p14:creationId xmlns:p14="http://schemas.microsoft.com/office/powerpoint/2010/main" val="2056726932"/>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1/2 Image">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61C88EF-1F16-59C4-60F1-8DC431E7074D}"/>
              </a:ext>
            </a:extLst>
          </p:cNvPr>
          <p:cNvSpPr>
            <a:spLocks noGrp="1"/>
          </p:cNvSpPr>
          <p:nvPr>
            <p:ph type="title"/>
          </p:nvPr>
        </p:nvSpPr>
        <p:spPr>
          <a:xfrm>
            <a:off x="609600" y="264085"/>
            <a:ext cx="4937760" cy="946389"/>
          </a:xfrm>
        </p:spPr>
        <p:txBody>
          <a:bodyPr lIns="0" rIns="0"/>
          <a:lstStyle/>
          <a:p>
            <a:r>
              <a:rPr lang="en-US"/>
              <a:t>Click to edit Master title style</a:t>
            </a:r>
          </a:p>
        </p:txBody>
      </p:sp>
      <p:sp>
        <p:nvSpPr>
          <p:cNvPr id="3" name="Content Placeholder 2">
            <a:extLst>
              <a:ext uri="{FF2B5EF4-FFF2-40B4-BE49-F238E27FC236}">
                <a16:creationId xmlns:a16="http://schemas.microsoft.com/office/drawing/2014/main" id="{CE0A96FB-B9EB-8DE6-BE7F-8E9AFB7E338E}"/>
              </a:ext>
            </a:extLst>
          </p:cNvPr>
          <p:cNvSpPr>
            <a:spLocks noGrp="1"/>
          </p:cNvSpPr>
          <p:nvPr>
            <p:ph idx="1"/>
          </p:nvPr>
        </p:nvSpPr>
        <p:spPr>
          <a:xfrm>
            <a:off x="609600" y="1334324"/>
            <a:ext cx="4572000" cy="4992624"/>
          </a:xfrm>
        </p:spPr>
        <p:txBody>
          <a:bodyPr lIns="0" rIns="0">
            <a:noAutofit/>
          </a:bodyPr>
          <a:lstStyle>
            <a:lvl1pPr>
              <a:lnSpc>
                <a:spcPct val="110000"/>
              </a:lnSpc>
              <a:spcBef>
                <a:spcPts val="1200"/>
              </a:spcBef>
              <a:defRPr/>
            </a:lvl1pPr>
            <a:lvl2pPr>
              <a:lnSpc>
                <a:spcPct val="110000"/>
              </a:lnSpc>
              <a:spcBef>
                <a:spcPts val="1200"/>
              </a:spcBef>
              <a:defRPr/>
            </a:lvl2pPr>
            <a:lvl3pPr>
              <a:lnSpc>
                <a:spcPct val="110000"/>
              </a:lnSpc>
              <a:spcBef>
                <a:spcPts val="1200"/>
              </a:spcBef>
              <a:defRPr/>
            </a:lvl3pPr>
            <a:lvl4pPr>
              <a:lnSpc>
                <a:spcPct val="110000"/>
              </a:lnSpc>
              <a:spcBef>
                <a:spcPts val="1200"/>
              </a:spcBef>
              <a:defRPr/>
            </a:lvl4pPr>
            <a:lvl5pPr>
              <a:lnSpc>
                <a:spcPct val="110000"/>
              </a:lnSpc>
              <a:spcBef>
                <a:spcPts val="1200"/>
              </a:spcBef>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Picture Placeholder 5">
            <a:extLst>
              <a:ext uri="{FF2B5EF4-FFF2-40B4-BE49-F238E27FC236}">
                <a16:creationId xmlns:a16="http://schemas.microsoft.com/office/drawing/2014/main" id="{5A5ABD9F-44A7-2BD7-B0C1-E7135F8C8746}"/>
              </a:ext>
            </a:extLst>
          </p:cNvPr>
          <p:cNvSpPr>
            <a:spLocks noGrp="1"/>
          </p:cNvSpPr>
          <p:nvPr>
            <p:ph type="pic" sz="quarter" idx="10"/>
          </p:nvPr>
        </p:nvSpPr>
        <p:spPr>
          <a:xfrm>
            <a:off x="6096000" y="0"/>
            <a:ext cx="6096000" cy="6858000"/>
          </a:xfrm>
        </p:spPr>
        <p:txBody>
          <a:bodyPr/>
          <a:lstStyle>
            <a:lvl1pPr>
              <a:defRPr/>
            </a:lvl1pPr>
          </a:lstStyle>
          <a:p>
            <a:endParaRPr lang="en-US"/>
          </a:p>
        </p:txBody>
      </p:sp>
      <p:sp>
        <p:nvSpPr>
          <p:cNvPr id="4" name="Blocker">
            <a:extLst>
              <a:ext uri="{FF2B5EF4-FFF2-40B4-BE49-F238E27FC236}">
                <a16:creationId xmlns:a16="http://schemas.microsoft.com/office/drawing/2014/main" id="{3CF23C9A-F835-E086-950B-9A28BF24B03B}"/>
              </a:ext>
              <a:ext uri="{C183D7F6-B498-43B3-948B-1728B52AA6E4}">
                <adec:decorative xmlns:adec="http://schemas.microsoft.com/office/drawing/2017/decorative" val="1"/>
              </a:ext>
            </a:extLst>
          </p:cNvPr>
          <p:cNvSpPr/>
          <p:nvPr userDrawn="1"/>
        </p:nvSpPr>
        <p:spPr>
          <a:xfrm>
            <a:off x="9834007" y="6488705"/>
            <a:ext cx="1748393" cy="201954"/>
          </a:xfrm>
          <a:prstGeom prst="rect">
            <a:avLst/>
          </a:prstGeom>
          <a:solidFill>
            <a:srgbClr val="FFF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opyright">
            <a:extLst>
              <a:ext uri="{FF2B5EF4-FFF2-40B4-BE49-F238E27FC236}">
                <a16:creationId xmlns:a16="http://schemas.microsoft.com/office/drawing/2014/main" id="{DE2533BC-42DA-FCEE-D96C-AC878AA0AD62}"/>
              </a:ext>
            </a:extLst>
          </p:cNvPr>
          <p:cNvSpPr txBox="1"/>
          <p:nvPr userDrawn="1"/>
        </p:nvSpPr>
        <p:spPr>
          <a:xfrm>
            <a:off x="3836955" y="6583680"/>
            <a:ext cx="1710405" cy="92333"/>
          </a:xfrm>
          <a:prstGeom prst="rect">
            <a:avLst/>
          </a:prstGeom>
          <a:noFill/>
        </p:spPr>
        <p:txBody>
          <a:bodyPr wrap="none" lIns="0" tIns="0" rIns="0" bIns="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600" baseline="0">
                <a:solidFill>
                  <a:srgbClr val="191919"/>
                </a:solidFill>
                <a:latin typeface="Adobe Clean" panose="020B0503020404020204" pitchFamily="34" charset="0"/>
              </a:rPr>
              <a:t>© 2024 Adobe. All Rights Reserved. Adobe Confidential.</a:t>
            </a:r>
          </a:p>
        </p:txBody>
      </p:sp>
      <p:sp>
        <p:nvSpPr>
          <p:cNvPr id="12" name="Footer Placeholder 11">
            <a:extLst>
              <a:ext uri="{FF2B5EF4-FFF2-40B4-BE49-F238E27FC236}">
                <a16:creationId xmlns:a16="http://schemas.microsoft.com/office/drawing/2014/main" id="{4BA35D43-378C-F45A-1B41-7AABED498A59}"/>
              </a:ext>
            </a:extLst>
          </p:cNvPr>
          <p:cNvSpPr>
            <a:spLocks noGrp="1"/>
          </p:cNvSpPr>
          <p:nvPr>
            <p:ph type="ftr" sz="quarter" idx="12"/>
          </p:nvPr>
        </p:nvSpPr>
        <p:spPr>
          <a:xfrm>
            <a:off x="1622876" y="6583680"/>
            <a:ext cx="1920240" cy="91887"/>
          </a:xfrm>
        </p:spPr>
        <p:txBody>
          <a:bodyPr/>
          <a:lstStyle/>
          <a:p>
            <a:endParaRPr lang="en-US"/>
          </a:p>
        </p:txBody>
      </p:sp>
      <p:sp>
        <p:nvSpPr>
          <p:cNvPr id="13" name="Slide Number Placeholder 12">
            <a:extLst>
              <a:ext uri="{FF2B5EF4-FFF2-40B4-BE49-F238E27FC236}">
                <a16:creationId xmlns:a16="http://schemas.microsoft.com/office/drawing/2014/main" id="{018D9348-6015-53D5-75F2-0A1A831FE337}"/>
              </a:ext>
            </a:extLst>
          </p:cNvPr>
          <p:cNvSpPr>
            <a:spLocks noGrp="1"/>
          </p:cNvSpPr>
          <p:nvPr>
            <p:ph type="sldNum" sz="quarter" idx="13"/>
          </p:nvPr>
        </p:nvSpPr>
        <p:spPr>
          <a:xfrm>
            <a:off x="3657600" y="6583680"/>
            <a:ext cx="89768" cy="92333"/>
          </a:xfrm>
        </p:spPr>
        <p:txBody>
          <a:bodyPr>
            <a:noAutofit/>
          </a:bodyPr>
          <a:lstStyle/>
          <a:p>
            <a:pPr algn="r"/>
            <a:fld id="{DEC9D0C1-7FBA-40E3-98AB-77B8E8CCE3DF}" type="slidenum">
              <a:rPr lang="en-US" smtClean="0"/>
              <a:pPr algn="r"/>
              <a:t>‹#›</a:t>
            </a:fld>
            <a:endParaRPr lang="en-US"/>
          </a:p>
        </p:txBody>
      </p:sp>
      <p:sp>
        <p:nvSpPr>
          <p:cNvPr id="11" name="Date Placeholder 10">
            <a:extLst>
              <a:ext uri="{FF2B5EF4-FFF2-40B4-BE49-F238E27FC236}">
                <a16:creationId xmlns:a16="http://schemas.microsoft.com/office/drawing/2014/main" id="{C5ABE59E-8FC0-A76D-B870-3E3FD82E39CE}"/>
              </a:ext>
            </a:extLst>
          </p:cNvPr>
          <p:cNvSpPr>
            <a:spLocks noGrp="1"/>
          </p:cNvSpPr>
          <p:nvPr>
            <p:ph type="dt" sz="half" idx="11"/>
          </p:nvPr>
        </p:nvSpPr>
        <p:spPr/>
        <p:txBody>
          <a:bodyPr/>
          <a:lstStyle/>
          <a:p>
            <a:fld id="{03D17E50-0ADF-43FB-8C34-0001133F6E68}" type="datetime1">
              <a:rPr lang="en-US" smtClean="0"/>
              <a:t>10/1/2025</a:t>
            </a:fld>
            <a:endParaRPr lang="en-US"/>
          </a:p>
        </p:txBody>
      </p:sp>
    </p:spTree>
    <p:extLst>
      <p:ext uri="{BB962C8B-B14F-4D97-AF65-F5344CB8AC3E}">
        <p14:creationId xmlns:p14="http://schemas.microsoft.com/office/powerpoint/2010/main" val="269902114"/>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1/3 Image">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61C88EF-1F16-59C4-60F1-8DC431E7074D}"/>
              </a:ext>
            </a:extLst>
          </p:cNvPr>
          <p:cNvSpPr>
            <a:spLocks noGrp="1"/>
          </p:cNvSpPr>
          <p:nvPr>
            <p:ph type="title"/>
          </p:nvPr>
        </p:nvSpPr>
        <p:spPr>
          <a:xfrm>
            <a:off x="609601" y="264085"/>
            <a:ext cx="6766560" cy="946389"/>
          </a:xfrm>
        </p:spPr>
        <p:txBody>
          <a:bodyPr lIns="0" rIns="0"/>
          <a:lstStyle/>
          <a:p>
            <a:r>
              <a:rPr lang="en-US"/>
              <a:t>Click to edit Master title style</a:t>
            </a:r>
          </a:p>
        </p:txBody>
      </p:sp>
      <p:sp>
        <p:nvSpPr>
          <p:cNvPr id="3" name="Content Placeholder 2">
            <a:extLst>
              <a:ext uri="{FF2B5EF4-FFF2-40B4-BE49-F238E27FC236}">
                <a16:creationId xmlns:a16="http://schemas.microsoft.com/office/drawing/2014/main" id="{CE0A96FB-B9EB-8DE6-BE7F-8E9AFB7E338E}"/>
              </a:ext>
            </a:extLst>
          </p:cNvPr>
          <p:cNvSpPr>
            <a:spLocks noGrp="1"/>
          </p:cNvSpPr>
          <p:nvPr>
            <p:ph idx="1"/>
          </p:nvPr>
        </p:nvSpPr>
        <p:spPr>
          <a:xfrm>
            <a:off x="609601" y="1334324"/>
            <a:ext cx="5943600" cy="4992624"/>
          </a:xfrm>
        </p:spPr>
        <p:txBody>
          <a:bodyPr lIns="0" rIns="0"/>
          <a:lstStyle>
            <a:lvl1pPr>
              <a:lnSpc>
                <a:spcPct val="110000"/>
              </a:lnSpc>
              <a:spcBef>
                <a:spcPts val="1200"/>
              </a:spcBef>
              <a:defRPr/>
            </a:lvl1pPr>
            <a:lvl2pPr>
              <a:lnSpc>
                <a:spcPct val="110000"/>
              </a:lnSpc>
              <a:spcBef>
                <a:spcPts val="1200"/>
              </a:spcBef>
              <a:defRPr/>
            </a:lvl2pPr>
            <a:lvl3pPr>
              <a:lnSpc>
                <a:spcPct val="110000"/>
              </a:lnSpc>
              <a:spcBef>
                <a:spcPts val="1200"/>
              </a:spcBef>
              <a:defRPr/>
            </a:lvl3pPr>
            <a:lvl4pPr>
              <a:lnSpc>
                <a:spcPct val="110000"/>
              </a:lnSpc>
              <a:spcBef>
                <a:spcPts val="1200"/>
              </a:spcBef>
              <a:defRPr/>
            </a:lvl4pPr>
            <a:lvl5pPr>
              <a:lnSpc>
                <a:spcPct val="110000"/>
              </a:lnSpc>
              <a:spcBef>
                <a:spcPts val="1200"/>
              </a:spcBef>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Picture Placeholder 5">
            <a:extLst>
              <a:ext uri="{FF2B5EF4-FFF2-40B4-BE49-F238E27FC236}">
                <a16:creationId xmlns:a16="http://schemas.microsoft.com/office/drawing/2014/main" id="{5A5ABD9F-44A7-2BD7-B0C1-E7135F8C8746}"/>
              </a:ext>
            </a:extLst>
          </p:cNvPr>
          <p:cNvSpPr>
            <a:spLocks noGrp="1"/>
          </p:cNvSpPr>
          <p:nvPr>
            <p:ph type="pic" sz="quarter" idx="10"/>
          </p:nvPr>
        </p:nvSpPr>
        <p:spPr>
          <a:xfrm>
            <a:off x="7894320" y="0"/>
            <a:ext cx="4297680" cy="6858000"/>
          </a:xfrm>
        </p:spPr>
        <p:txBody>
          <a:bodyPr/>
          <a:lstStyle/>
          <a:p>
            <a:endParaRPr lang="en-US"/>
          </a:p>
        </p:txBody>
      </p:sp>
      <p:sp>
        <p:nvSpPr>
          <p:cNvPr id="12" name="Footer Placeholder 11">
            <a:extLst>
              <a:ext uri="{FF2B5EF4-FFF2-40B4-BE49-F238E27FC236}">
                <a16:creationId xmlns:a16="http://schemas.microsoft.com/office/drawing/2014/main" id="{4BA35D43-378C-F45A-1B41-7AABED498A59}"/>
              </a:ext>
            </a:extLst>
          </p:cNvPr>
          <p:cNvSpPr>
            <a:spLocks noGrp="1"/>
          </p:cNvSpPr>
          <p:nvPr>
            <p:ph type="ftr" sz="quarter" idx="12"/>
          </p:nvPr>
        </p:nvSpPr>
        <p:spPr>
          <a:xfrm>
            <a:off x="1622876" y="6583680"/>
            <a:ext cx="3657600" cy="91887"/>
          </a:xfrm>
        </p:spPr>
        <p:txBody>
          <a:bodyPr/>
          <a:lstStyle/>
          <a:p>
            <a:endParaRPr lang="en-US"/>
          </a:p>
        </p:txBody>
      </p:sp>
      <p:sp>
        <p:nvSpPr>
          <p:cNvPr id="13" name="Slide Number Placeholder 12">
            <a:extLst>
              <a:ext uri="{FF2B5EF4-FFF2-40B4-BE49-F238E27FC236}">
                <a16:creationId xmlns:a16="http://schemas.microsoft.com/office/drawing/2014/main" id="{018D9348-6015-53D5-75F2-0A1A831FE337}"/>
              </a:ext>
            </a:extLst>
          </p:cNvPr>
          <p:cNvSpPr>
            <a:spLocks noGrp="1"/>
          </p:cNvSpPr>
          <p:nvPr>
            <p:ph type="sldNum" sz="quarter" idx="13"/>
          </p:nvPr>
        </p:nvSpPr>
        <p:spPr>
          <a:xfrm>
            <a:off x="5486400" y="6583680"/>
            <a:ext cx="89768" cy="92333"/>
          </a:xfrm>
        </p:spPr>
        <p:txBody>
          <a:bodyPr/>
          <a:lstStyle>
            <a:lvl1pPr>
              <a:defRPr>
                <a:solidFill>
                  <a:srgbClr val="191919"/>
                </a:solidFill>
              </a:defRPr>
            </a:lvl1pPr>
          </a:lstStyle>
          <a:p>
            <a:pPr algn="r"/>
            <a:fld id="{DEC9D0C1-7FBA-40E3-98AB-77B8E8CCE3DF}" type="slidenum">
              <a:rPr lang="en-US" smtClean="0"/>
              <a:pPr algn="r"/>
              <a:t>‹#›</a:t>
            </a:fld>
            <a:endParaRPr lang="en-US"/>
          </a:p>
        </p:txBody>
      </p:sp>
      <p:sp>
        <p:nvSpPr>
          <p:cNvPr id="2" name="Copyright">
            <a:extLst>
              <a:ext uri="{FF2B5EF4-FFF2-40B4-BE49-F238E27FC236}">
                <a16:creationId xmlns:a16="http://schemas.microsoft.com/office/drawing/2014/main" id="{DE2533BC-42DA-FCEE-D96C-AC878AA0AD62}"/>
              </a:ext>
            </a:extLst>
          </p:cNvPr>
          <p:cNvSpPr txBox="1"/>
          <p:nvPr userDrawn="1"/>
        </p:nvSpPr>
        <p:spPr>
          <a:xfrm>
            <a:off x="5665756" y="6583680"/>
            <a:ext cx="1710405" cy="92333"/>
          </a:xfrm>
          <a:prstGeom prst="rect">
            <a:avLst/>
          </a:prstGeom>
          <a:noFill/>
        </p:spPr>
        <p:txBody>
          <a:bodyPr wrap="none" lIns="0" tIns="0" rIns="0" bIns="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600" baseline="0">
                <a:solidFill>
                  <a:srgbClr val="191919"/>
                </a:solidFill>
                <a:latin typeface="Adobe Clean" panose="020B0503020404020204" pitchFamily="34" charset="0"/>
              </a:rPr>
              <a:t>© 2024 Adobe. All Rights Reserved. Adobe Confidential.</a:t>
            </a:r>
          </a:p>
        </p:txBody>
      </p:sp>
      <p:sp>
        <p:nvSpPr>
          <p:cNvPr id="4" name="Blocker">
            <a:extLst>
              <a:ext uri="{FF2B5EF4-FFF2-40B4-BE49-F238E27FC236}">
                <a16:creationId xmlns:a16="http://schemas.microsoft.com/office/drawing/2014/main" id="{3CF23C9A-F835-E086-950B-9A28BF24B03B}"/>
              </a:ext>
              <a:ext uri="{C183D7F6-B498-43B3-948B-1728B52AA6E4}">
                <adec:decorative xmlns:adec="http://schemas.microsoft.com/office/drawing/2017/decorative" val="1"/>
              </a:ext>
            </a:extLst>
          </p:cNvPr>
          <p:cNvSpPr/>
          <p:nvPr userDrawn="1"/>
        </p:nvSpPr>
        <p:spPr>
          <a:xfrm>
            <a:off x="9834007" y="6503997"/>
            <a:ext cx="1748393" cy="201954"/>
          </a:xfrm>
          <a:prstGeom prst="rect">
            <a:avLst/>
          </a:prstGeom>
          <a:solidFill>
            <a:srgbClr val="FFF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a:extLst>
              <a:ext uri="{FF2B5EF4-FFF2-40B4-BE49-F238E27FC236}">
                <a16:creationId xmlns:a16="http://schemas.microsoft.com/office/drawing/2014/main" id="{C5ABE59E-8FC0-A76D-B870-3E3FD82E39CE}"/>
              </a:ext>
            </a:extLst>
          </p:cNvPr>
          <p:cNvSpPr>
            <a:spLocks noGrp="1"/>
          </p:cNvSpPr>
          <p:nvPr>
            <p:ph type="dt" sz="half" idx="11"/>
          </p:nvPr>
        </p:nvSpPr>
        <p:spPr/>
        <p:txBody>
          <a:bodyPr/>
          <a:lstStyle/>
          <a:p>
            <a:fld id="{61FE3EA7-D92D-4A30-9EBB-F43D697D029C}" type="datetime1">
              <a:rPr lang="en-US" smtClean="0"/>
              <a:t>10/1/2025</a:t>
            </a:fld>
            <a:endParaRPr lang="en-US"/>
          </a:p>
        </p:txBody>
      </p:sp>
    </p:spTree>
    <p:extLst>
      <p:ext uri="{BB962C8B-B14F-4D97-AF65-F5344CB8AC3E}">
        <p14:creationId xmlns:p14="http://schemas.microsoft.com/office/powerpoint/2010/main" val="1736874919"/>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5" Type="http://schemas.openxmlformats.org/officeDocument/2006/relationships/slideLayout" Target="../slideLayouts/slideLayout5.xml"/><Relationship Id="rId61" Type="http://schemas.openxmlformats.org/officeDocument/2006/relationships/theme" Target="../theme/theme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2A557CE-52E6-1FB8-260F-4B9972B7C98C}"/>
              </a:ext>
            </a:extLst>
          </p:cNvPr>
          <p:cNvSpPr>
            <a:spLocks noGrp="1"/>
          </p:cNvSpPr>
          <p:nvPr>
            <p:ph type="title"/>
          </p:nvPr>
        </p:nvSpPr>
        <p:spPr>
          <a:xfrm>
            <a:off x="609600" y="264085"/>
            <a:ext cx="10972800" cy="946389"/>
          </a:xfrm>
          <a:prstGeom prst="rect">
            <a:avLst/>
          </a:prstGeom>
        </p:spPr>
        <p:txBody>
          <a:bodyPr vert="horz" lIns="0" tIns="45720" rIns="0" bIns="45720" rtlCol="0" anchor="ctr" anchorCtr="0">
            <a:noAutofit/>
          </a:bodyPr>
          <a:lstStyle/>
          <a:p>
            <a:r>
              <a:rPr lang="en-US"/>
              <a:t>Click to edit Master title style</a:t>
            </a:r>
          </a:p>
        </p:txBody>
      </p:sp>
      <p:sp>
        <p:nvSpPr>
          <p:cNvPr id="3" name="Text Placeholder 2">
            <a:extLst>
              <a:ext uri="{FF2B5EF4-FFF2-40B4-BE49-F238E27FC236}">
                <a16:creationId xmlns:a16="http://schemas.microsoft.com/office/drawing/2014/main" id="{207D5854-D623-623A-F51E-6C503DDDB9F4}"/>
              </a:ext>
            </a:extLst>
          </p:cNvPr>
          <p:cNvSpPr>
            <a:spLocks noGrp="1"/>
          </p:cNvSpPr>
          <p:nvPr>
            <p:ph type="body" idx="1"/>
          </p:nvPr>
        </p:nvSpPr>
        <p:spPr>
          <a:xfrm>
            <a:off x="609600" y="1334324"/>
            <a:ext cx="10972800" cy="4990276"/>
          </a:xfrm>
          <a:prstGeom prst="rect">
            <a:avLst/>
          </a:prstGeom>
        </p:spPr>
        <p:txBody>
          <a:bodyPr vert="horz" lIns="0" tIns="45720" rIns="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CF744D4F-1B98-83B7-DAEA-EBD830B4D85D}"/>
              </a:ext>
            </a:extLst>
          </p:cNvPr>
          <p:cNvSpPr>
            <a:spLocks noGrp="1"/>
          </p:cNvSpPr>
          <p:nvPr>
            <p:ph type="ftr" sz="quarter" idx="3"/>
          </p:nvPr>
        </p:nvSpPr>
        <p:spPr>
          <a:xfrm>
            <a:off x="1645920" y="6583680"/>
            <a:ext cx="7844778" cy="91440"/>
          </a:xfrm>
          <a:prstGeom prst="rect">
            <a:avLst/>
          </a:prstGeom>
        </p:spPr>
        <p:txBody>
          <a:bodyPr vert="horz" wrap="none" lIns="0" tIns="0" rIns="0" bIns="0" rtlCol="0" anchor="t" anchorCtr="0"/>
          <a:lstStyle>
            <a:lvl1pPr algn="l">
              <a:defRPr sz="600">
                <a:solidFill>
                  <a:srgbClr val="191919"/>
                </a:solidFill>
              </a:defRPr>
            </a:lvl1pPr>
          </a:lstStyle>
          <a:p>
            <a:endParaRPr lang="en-US"/>
          </a:p>
        </p:txBody>
      </p:sp>
      <p:sp>
        <p:nvSpPr>
          <p:cNvPr id="25" name="Copyright">
            <a:extLst>
              <a:ext uri="{FF2B5EF4-FFF2-40B4-BE49-F238E27FC236}">
                <a16:creationId xmlns:a16="http://schemas.microsoft.com/office/drawing/2014/main" id="{F00605C0-ED67-6D23-4441-6A67F9B2E445}"/>
              </a:ext>
            </a:extLst>
          </p:cNvPr>
          <p:cNvSpPr txBox="1"/>
          <p:nvPr userDrawn="1"/>
        </p:nvSpPr>
        <p:spPr>
          <a:xfrm>
            <a:off x="9871995" y="6583680"/>
            <a:ext cx="1710405" cy="92333"/>
          </a:xfrm>
          <a:prstGeom prst="rect">
            <a:avLst/>
          </a:prstGeom>
          <a:noFill/>
        </p:spPr>
        <p:txBody>
          <a:bodyPr wrap="none" lIns="0" tIns="0" rIns="0" bIns="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600" baseline="0">
                <a:solidFill>
                  <a:srgbClr val="191919"/>
                </a:solidFill>
                <a:latin typeface="Adobe Clean" panose="020B0503020404020204" pitchFamily="34" charset="0"/>
              </a:rPr>
              <a:t>© 2024 Adobe. All Rights Reserved. Adobe Confidential.</a:t>
            </a:r>
          </a:p>
        </p:txBody>
      </p:sp>
      <p:sp>
        <p:nvSpPr>
          <p:cNvPr id="6" name="Slide Number Placeholder 5">
            <a:extLst>
              <a:ext uri="{FF2B5EF4-FFF2-40B4-BE49-F238E27FC236}">
                <a16:creationId xmlns:a16="http://schemas.microsoft.com/office/drawing/2014/main" id="{83E5B87A-A7CF-09CF-30ED-83C44A71A0E8}"/>
              </a:ext>
            </a:extLst>
          </p:cNvPr>
          <p:cNvSpPr>
            <a:spLocks noGrp="1"/>
          </p:cNvSpPr>
          <p:nvPr>
            <p:ph type="sldNum" sz="quarter" idx="4"/>
          </p:nvPr>
        </p:nvSpPr>
        <p:spPr>
          <a:xfrm>
            <a:off x="11842316" y="6583680"/>
            <a:ext cx="89768" cy="92333"/>
          </a:xfrm>
          <a:prstGeom prst="rect">
            <a:avLst/>
          </a:prstGeom>
        </p:spPr>
        <p:txBody>
          <a:bodyPr wrap="none" lIns="0" tIns="0" rIns="0" bIns="0">
            <a:spAutoFit/>
          </a:bodyPr>
          <a:lstStyle>
            <a:lvl1pPr>
              <a:defRPr lang="en-US" sz="600" baseline="0" smtClean="0">
                <a:solidFill>
                  <a:srgbClr val="191919"/>
                </a:solidFill>
                <a:latin typeface="Adobe Clean" panose="020B0503020404020204" pitchFamily="34" charset="0"/>
              </a:defRPr>
            </a:lvl1pPr>
          </a:lstStyle>
          <a:p>
            <a:pPr algn="r"/>
            <a:fld id="{DEC9D0C1-7FBA-40E3-98AB-77B8E8CCE3DF}" type="slidenum">
              <a:rPr lang="en-US" smtClean="0"/>
              <a:pPr algn="r"/>
              <a:t>‹#›</a:t>
            </a:fld>
            <a:endParaRPr lang="en-US"/>
          </a:p>
        </p:txBody>
      </p:sp>
      <p:sp>
        <p:nvSpPr>
          <p:cNvPr id="4" name="Date Placeholder 3">
            <a:extLst>
              <a:ext uri="{FF2B5EF4-FFF2-40B4-BE49-F238E27FC236}">
                <a16:creationId xmlns:a16="http://schemas.microsoft.com/office/drawing/2014/main" id="{7DFD8D59-8A23-698A-D678-69D2440DB509}"/>
              </a:ext>
            </a:extLst>
          </p:cNvPr>
          <p:cNvSpPr>
            <a:spLocks noGrp="1"/>
          </p:cNvSpPr>
          <p:nvPr>
            <p:ph type="dt" sz="half" idx="2"/>
          </p:nvPr>
        </p:nvSpPr>
        <p:spPr>
          <a:xfrm>
            <a:off x="-1" y="7035913"/>
            <a:ext cx="355867" cy="107722"/>
          </a:xfrm>
          <a:prstGeom prst="rect">
            <a:avLst/>
          </a:prstGeom>
        </p:spPr>
        <p:txBody>
          <a:bodyPr vert="horz" wrap="none" lIns="0" tIns="0" rIns="0" bIns="0" rtlCol="0" anchor="ctr">
            <a:spAutoFit/>
          </a:bodyPr>
          <a:lstStyle>
            <a:lvl1pPr algn="l">
              <a:defRPr sz="700">
                <a:solidFill>
                  <a:schemeClr val="tx1">
                    <a:tint val="75000"/>
                  </a:schemeClr>
                </a:solidFill>
              </a:defRPr>
            </a:lvl1pPr>
          </a:lstStyle>
          <a:p>
            <a:fld id="{30169271-AB45-4F94-B977-1C39D03C236C}" type="datetime1">
              <a:rPr lang="en-US" smtClean="0"/>
              <a:t>10/1/2025</a:t>
            </a:fld>
            <a:endParaRPr lang="en-US"/>
          </a:p>
        </p:txBody>
      </p:sp>
      <p:sp>
        <p:nvSpPr>
          <p:cNvPr id="9" name="1/4">
            <a:extLst>
              <a:ext uri="{FF2B5EF4-FFF2-40B4-BE49-F238E27FC236}">
                <a16:creationId xmlns:a16="http://schemas.microsoft.com/office/drawing/2014/main" id="{791B36FE-59D2-67F8-88FF-8BCBCAA1B94A}"/>
              </a:ext>
              <a:ext uri="{C183D7F6-B498-43B3-948B-1728B52AA6E4}">
                <adec:decorative xmlns:adec="http://schemas.microsoft.com/office/drawing/2017/decorative" val="1"/>
              </a:ext>
            </a:extLst>
          </p:cNvPr>
          <p:cNvSpPr txBox="1"/>
          <p:nvPr userDrawn="1"/>
        </p:nvSpPr>
        <p:spPr>
          <a:xfrm>
            <a:off x="3264969" y="-563502"/>
            <a:ext cx="163507" cy="153888"/>
          </a:xfrm>
          <a:prstGeom prst="rect">
            <a:avLst/>
          </a:prstGeom>
          <a:noFill/>
        </p:spPr>
        <p:txBody>
          <a:bodyPr wrap="square" lIns="0" tIns="0" rIns="0" bIns="0" rtlCol="0">
            <a:spAutoFit/>
          </a:bodyPr>
          <a:lstStyle/>
          <a:p>
            <a:pPr algn="ctr"/>
            <a:r>
              <a:rPr lang="en-US" sz="1000">
                <a:solidFill>
                  <a:schemeClr val="accent2">
                    <a:lumMod val="60000"/>
                    <a:lumOff val="40000"/>
                  </a:schemeClr>
                </a:solidFill>
                <a:latin typeface="+mj-lt"/>
              </a:rPr>
              <a:t>1/4</a:t>
            </a:r>
          </a:p>
        </p:txBody>
      </p:sp>
      <p:sp>
        <p:nvSpPr>
          <p:cNvPr id="10" name="2/4">
            <a:extLst>
              <a:ext uri="{FF2B5EF4-FFF2-40B4-BE49-F238E27FC236}">
                <a16:creationId xmlns:a16="http://schemas.microsoft.com/office/drawing/2014/main" id="{1D453459-F362-B9CD-880F-8901A7543B45}"/>
              </a:ext>
              <a:ext uri="{C183D7F6-B498-43B3-948B-1728B52AA6E4}">
                <adec:decorative xmlns:adec="http://schemas.microsoft.com/office/drawing/2017/decorative" val="1"/>
              </a:ext>
            </a:extLst>
          </p:cNvPr>
          <p:cNvSpPr txBox="1"/>
          <p:nvPr userDrawn="1"/>
        </p:nvSpPr>
        <p:spPr>
          <a:xfrm>
            <a:off x="6004629" y="-563502"/>
            <a:ext cx="182742" cy="153888"/>
          </a:xfrm>
          <a:prstGeom prst="rect">
            <a:avLst/>
          </a:prstGeom>
          <a:noFill/>
        </p:spPr>
        <p:txBody>
          <a:bodyPr wrap="none" lIns="0" tIns="0" rIns="0" bIns="0" rtlCol="0">
            <a:spAutoFit/>
          </a:bodyPr>
          <a:lstStyle/>
          <a:p>
            <a:pPr algn="ctr"/>
            <a:r>
              <a:rPr lang="en-US" sz="1000">
                <a:solidFill>
                  <a:schemeClr val="accent2">
                    <a:lumMod val="60000"/>
                    <a:lumOff val="40000"/>
                  </a:schemeClr>
                </a:solidFill>
                <a:latin typeface="+mj-lt"/>
              </a:rPr>
              <a:t>2/4</a:t>
            </a:r>
          </a:p>
        </p:txBody>
      </p:sp>
      <p:sp>
        <p:nvSpPr>
          <p:cNvPr id="11" name="3/4">
            <a:extLst>
              <a:ext uri="{FF2B5EF4-FFF2-40B4-BE49-F238E27FC236}">
                <a16:creationId xmlns:a16="http://schemas.microsoft.com/office/drawing/2014/main" id="{8E72AC89-911C-7E96-6D33-BAF9B0DBE03B}"/>
              </a:ext>
              <a:ext uri="{C183D7F6-B498-43B3-948B-1728B52AA6E4}">
                <adec:decorative xmlns:adec="http://schemas.microsoft.com/office/drawing/2017/decorative" val="1"/>
              </a:ext>
            </a:extLst>
          </p:cNvPr>
          <p:cNvSpPr txBox="1"/>
          <p:nvPr userDrawn="1"/>
        </p:nvSpPr>
        <p:spPr>
          <a:xfrm>
            <a:off x="8745241" y="-563502"/>
            <a:ext cx="184346" cy="153888"/>
          </a:xfrm>
          <a:prstGeom prst="rect">
            <a:avLst/>
          </a:prstGeom>
          <a:noFill/>
        </p:spPr>
        <p:txBody>
          <a:bodyPr wrap="none" lIns="0" tIns="0" rIns="0" bIns="0" rtlCol="0">
            <a:spAutoFit/>
          </a:bodyPr>
          <a:lstStyle/>
          <a:p>
            <a:pPr algn="ctr"/>
            <a:r>
              <a:rPr lang="en-US" sz="1000">
                <a:solidFill>
                  <a:schemeClr val="accent2">
                    <a:lumMod val="60000"/>
                    <a:lumOff val="40000"/>
                  </a:schemeClr>
                </a:solidFill>
                <a:latin typeface="+mj-lt"/>
              </a:rPr>
              <a:t>3/4</a:t>
            </a:r>
          </a:p>
        </p:txBody>
      </p:sp>
      <p:cxnSp>
        <p:nvCxnSpPr>
          <p:cNvPr id="12" name="2/3 arrow">
            <a:extLst>
              <a:ext uri="{FF2B5EF4-FFF2-40B4-BE49-F238E27FC236}">
                <a16:creationId xmlns:a16="http://schemas.microsoft.com/office/drawing/2014/main" id="{425FBE88-470E-60C6-8016-0453814D1C32}"/>
              </a:ext>
              <a:ext uri="{C183D7F6-B498-43B3-948B-1728B52AA6E4}">
                <adec:decorative xmlns:adec="http://schemas.microsoft.com/office/drawing/2017/decorative" val="1"/>
              </a:ext>
            </a:extLst>
          </p:cNvPr>
          <p:cNvCxnSpPr>
            <a:cxnSpLocks/>
          </p:cNvCxnSpPr>
          <p:nvPr userDrawn="1"/>
        </p:nvCxnSpPr>
        <p:spPr>
          <a:xfrm>
            <a:off x="7923212" y="-336411"/>
            <a:ext cx="0" cy="236135"/>
          </a:xfrm>
          <a:prstGeom prst="line">
            <a:avLst/>
          </a:prstGeom>
          <a:ln w="12700">
            <a:solidFill>
              <a:srgbClr val="C8C1E8"/>
            </a:solidFill>
            <a:headEnd type="none" w="med" len="med"/>
            <a:tailEnd type="arrow" w="sm" len="sm"/>
          </a:ln>
        </p:spPr>
        <p:style>
          <a:lnRef idx="1">
            <a:schemeClr val="accent1"/>
          </a:lnRef>
          <a:fillRef idx="0">
            <a:schemeClr val="accent1"/>
          </a:fillRef>
          <a:effectRef idx="0">
            <a:schemeClr val="accent1"/>
          </a:effectRef>
          <a:fontRef idx="minor">
            <a:schemeClr val="tx1"/>
          </a:fontRef>
        </p:style>
      </p:cxnSp>
      <p:cxnSp>
        <p:nvCxnSpPr>
          <p:cNvPr id="13" name="1/3 arrow">
            <a:extLst>
              <a:ext uri="{FF2B5EF4-FFF2-40B4-BE49-F238E27FC236}">
                <a16:creationId xmlns:a16="http://schemas.microsoft.com/office/drawing/2014/main" id="{B121034D-56B4-850B-095F-50226D1D6260}"/>
              </a:ext>
              <a:ext uri="{C183D7F6-B498-43B3-948B-1728B52AA6E4}">
                <adec:decorative xmlns:adec="http://schemas.microsoft.com/office/drawing/2017/decorative" val="1"/>
              </a:ext>
            </a:extLst>
          </p:cNvPr>
          <p:cNvCxnSpPr>
            <a:cxnSpLocks/>
          </p:cNvCxnSpPr>
          <p:nvPr userDrawn="1"/>
        </p:nvCxnSpPr>
        <p:spPr>
          <a:xfrm>
            <a:off x="4266406" y="-336411"/>
            <a:ext cx="0" cy="236135"/>
          </a:xfrm>
          <a:prstGeom prst="line">
            <a:avLst/>
          </a:prstGeom>
          <a:ln w="12700">
            <a:solidFill>
              <a:srgbClr val="C8C1E8"/>
            </a:solidFill>
            <a:headEnd type="none" w="med" len="med"/>
            <a:tailEnd type="arrow" w="sm" len="sm"/>
          </a:ln>
        </p:spPr>
        <p:style>
          <a:lnRef idx="1">
            <a:schemeClr val="accent1"/>
          </a:lnRef>
          <a:fillRef idx="0">
            <a:schemeClr val="accent1"/>
          </a:fillRef>
          <a:effectRef idx="0">
            <a:schemeClr val="accent1"/>
          </a:effectRef>
          <a:fontRef idx="minor">
            <a:schemeClr val="tx1"/>
          </a:fontRef>
        </p:style>
      </p:cxnSp>
      <p:sp>
        <p:nvSpPr>
          <p:cNvPr id="14" name="2/3">
            <a:extLst>
              <a:ext uri="{FF2B5EF4-FFF2-40B4-BE49-F238E27FC236}">
                <a16:creationId xmlns:a16="http://schemas.microsoft.com/office/drawing/2014/main" id="{FC5A2A21-4D76-D3E5-F47D-FAAEDEFAE6F2}"/>
              </a:ext>
              <a:ext uri="{C183D7F6-B498-43B3-948B-1728B52AA6E4}">
                <adec:decorative xmlns:adec="http://schemas.microsoft.com/office/drawing/2017/decorative" val="1"/>
              </a:ext>
            </a:extLst>
          </p:cNvPr>
          <p:cNvSpPr txBox="1"/>
          <p:nvPr userDrawn="1"/>
        </p:nvSpPr>
        <p:spPr>
          <a:xfrm>
            <a:off x="7834245" y="-563502"/>
            <a:ext cx="177934" cy="153888"/>
          </a:xfrm>
          <a:prstGeom prst="rect">
            <a:avLst/>
          </a:prstGeom>
          <a:noFill/>
        </p:spPr>
        <p:txBody>
          <a:bodyPr wrap="none" lIns="0" tIns="0" rIns="0" bIns="0" rtlCol="0">
            <a:spAutoFit/>
          </a:bodyPr>
          <a:lstStyle/>
          <a:p>
            <a:pPr algn="ctr"/>
            <a:r>
              <a:rPr lang="en-US" sz="1000">
                <a:solidFill>
                  <a:srgbClr val="A185B6"/>
                </a:solidFill>
                <a:latin typeface="+mj-lt"/>
              </a:rPr>
              <a:t>2/3</a:t>
            </a:r>
          </a:p>
        </p:txBody>
      </p:sp>
      <p:sp>
        <p:nvSpPr>
          <p:cNvPr id="15" name="1/3">
            <a:extLst>
              <a:ext uri="{FF2B5EF4-FFF2-40B4-BE49-F238E27FC236}">
                <a16:creationId xmlns:a16="http://schemas.microsoft.com/office/drawing/2014/main" id="{31DF4110-6679-C48B-A68B-23CCE2DC7192}"/>
              </a:ext>
              <a:ext uri="{C183D7F6-B498-43B3-948B-1728B52AA6E4}">
                <adec:decorative xmlns:adec="http://schemas.microsoft.com/office/drawing/2017/decorative" val="1"/>
              </a:ext>
            </a:extLst>
          </p:cNvPr>
          <p:cNvSpPr txBox="1"/>
          <p:nvPr userDrawn="1"/>
        </p:nvSpPr>
        <p:spPr>
          <a:xfrm>
            <a:off x="4194051" y="-563502"/>
            <a:ext cx="158698" cy="153888"/>
          </a:xfrm>
          <a:prstGeom prst="rect">
            <a:avLst/>
          </a:prstGeom>
          <a:noFill/>
        </p:spPr>
        <p:txBody>
          <a:bodyPr wrap="none" lIns="0" tIns="0" rIns="0" bIns="0" rtlCol="0">
            <a:spAutoFit/>
          </a:bodyPr>
          <a:lstStyle/>
          <a:p>
            <a:pPr algn="ctr"/>
            <a:r>
              <a:rPr lang="en-US" sz="1000">
                <a:solidFill>
                  <a:srgbClr val="A185B6"/>
                </a:solidFill>
                <a:latin typeface="+mj-lt"/>
              </a:rPr>
              <a:t>1/3</a:t>
            </a:r>
          </a:p>
        </p:txBody>
      </p:sp>
      <p:cxnSp>
        <p:nvCxnSpPr>
          <p:cNvPr id="16" name="1/4 arrow">
            <a:extLst>
              <a:ext uri="{FF2B5EF4-FFF2-40B4-BE49-F238E27FC236}">
                <a16:creationId xmlns:a16="http://schemas.microsoft.com/office/drawing/2014/main" id="{654E8F9D-6C4E-05DA-FE73-546CD08C5B57}"/>
              </a:ext>
              <a:ext uri="{C183D7F6-B498-43B3-948B-1728B52AA6E4}">
                <adec:decorative xmlns:adec="http://schemas.microsoft.com/office/drawing/2017/decorative" val="1"/>
              </a:ext>
            </a:extLst>
          </p:cNvPr>
          <p:cNvCxnSpPr>
            <a:cxnSpLocks/>
          </p:cNvCxnSpPr>
          <p:nvPr userDrawn="1"/>
        </p:nvCxnSpPr>
        <p:spPr>
          <a:xfrm>
            <a:off x="3352205" y="-336411"/>
            <a:ext cx="0" cy="236135"/>
          </a:xfrm>
          <a:prstGeom prst="line">
            <a:avLst/>
          </a:prstGeom>
          <a:ln w="12700">
            <a:solidFill>
              <a:srgbClr val="C1D4E8"/>
            </a:solidFill>
            <a:headEnd type="none" w="med" len="med"/>
            <a:tailEnd type="arrow" w="sm" len="sm"/>
          </a:ln>
        </p:spPr>
        <p:style>
          <a:lnRef idx="1">
            <a:schemeClr val="accent1"/>
          </a:lnRef>
          <a:fillRef idx="0">
            <a:schemeClr val="accent1"/>
          </a:fillRef>
          <a:effectRef idx="0">
            <a:schemeClr val="accent1"/>
          </a:effectRef>
          <a:fontRef idx="minor">
            <a:schemeClr val="tx1"/>
          </a:fontRef>
        </p:style>
      </p:cxnSp>
      <p:cxnSp>
        <p:nvCxnSpPr>
          <p:cNvPr id="17" name="2/4 arrow">
            <a:extLst>
              <a:ext uri="{FF2B5EF4-FFF2-40B4-BE49-F238E27FC236}">
                <a16:creationId xmlns:a16="http://schemas.microsoft.com/office/drawing/2014/main" id="{DA346B2B-DF35-381D-9BDC-1CDA53FCF74A}"/>
              </a:ext>
              <a:ext uri="{C183D7F6-B498-43B3-948B-1728B52AA6E4}">
                <adec:decorative xmlns:adec="http://schemas.microsoft.com/office/drawing/2017/decorative" val="1"/>
              </a:ext>
            </a:extLst>
          </p:cNvPr>
          <p:cNvCxnSpPr>
            <a:cxnSpLocks/>
          </p:cNvCxnSpPr>
          <p:nvPr userDrawn="1"/>
        </p:nvCxnSpPr>
        <p:spPr>
          <a:xfrm>
            <a:off x="6096000" y="-336411"/>
            <a:ext cx="0" cy="236135"/>
          </a:xfrm>
          <a:prstGeom prst="line">
            <a:avLst/>
          </a:prstGeom>
          <a:ln w="12700">
            <a:solidFill>
              <a:srgbClr val="C1D4E8"/>
            </a:solidFill>
            <a:headEnd type="none" w="med" len="med"/>
            <a:tailEnd type="arrow" w="sm" len="sm"/>
          </a:ln>
        </p:spPr>
        <p:style>
          <a:lnRef idx="1">
            <a:schemeClr val="accent1"/>
          </a:lnRef>
          <a:fillRef idx="0">
            <a:schemeClr val="accent1"/>
          </a:fillRef>
          <a:effectRef idx="0">
            <a:schemeClr val="accent1"/>
          </a:effectRef>
          <a:fontRef idx="minor">
            <a:schemeClr val="tx1"/>
          </a:fontRef>
        </p:style>
      </p:cxnSp>
      <p:cxnSp>
        <p:nvCxnSpPr>
          <p:cNvPr id="18" name="3/4 arrow">
            <a:extLst>
              <a:ext uri="{FF2B5EF4-FFF2-40B4-BE49-F238E27FC236}">
                <a16:creationId xmlns:a16="http://schemas.microsoft.com/office/drawing/2014/main" id="{79D2891A-8FC3-A6BB-6113-BF32856BCF47}"/>
              </a:ext>
              <a:ext uri="{C183D7F6-B498-43B3-948B-1728B52AA6E4}">
                <adec:decorative xmlns:adec="http://schemas.microsoft.com/office/drawing/2017/decorative" val="1"/>
              </a:ext>
            </a:extLst>
          </p:cNvPr>
          <p:cNvCxnSpPr>
            <a:cxnSpLocks/>
          </p:cNvCxnSpPr>
          <p:nvPr userDrawn="1"/>
        </p:nvCxnSpPr>
        <p:spPr>
          <a:xfrm>
            <a:off x="8837414" y="-336411"/>
            <a:ext cx="0" cy="236135"/>
          </a:xfrm>
          <a:prstGeom prst="line">
            <a:avLst/>
          </a:prstGeom>
          <a:ln w="12700">
            <a:solidFill>
              <a:srgbClr val="C1D4E8"/>
            </a:solidFill>
            <a:headEnd type="none" w="med" len="med"/>
            <a:tailEnd type="arrow" w="sm" len="sm"/>
          </a:ln>
        </p:spPr>
        <p:style>
          <a:lnRef idx="1">
            <a:schemeClr val="accent1"/>
          </a:lnRef>
          <a:fillRef idx="0">
            <a:schemeClr val="accent1"/>
          </a:fillRef>
          <a:effectRef idx="0">
            <a:schemeClr val="accent1"/>
          </a:effectRef>
          <a:fontRef idx="minor">
            <a:schemeClr val="tx1"/>
          </a:fontRef>
        </p:style>
      </p:cxnSp>
      <p:sp>
        <p:nvSpPr>
          <p:cNvPr id="19" name="Grid Instrux">
            <a:extLst>
              <a:ext uri="{FF2B5EF4-FFF2-40B4-BE49-F238E27FC236}">
                <a16:creationId xmlns:a16="http://schemas.microsoft.com/office/drawing/2014/main" id="{02CAB0F6-BA9D-DC91-B680-B8B29A069DD5}"/>
              </a:ext>
              <a:ext uri="{C183D7F6-B498-43B3-948B-1728B52AA6E4}">
                <adec:decorative xmlns:adec="http://schemas.microsoft.com/office/drawing/2017/decorative" val="1"/>
              </a:ext>
            </a:extLst>
          </p:cNvPr>
          <p:cNvSpPr txBox="1"/>
          <p:nvPr userDrawn="1"/>
        </p:nvSpPr>
        <p:spPr>
          <a:xfrm>
            <a:off x="1157679" y="-549443"/>
            <a:ext cx="1764907" cy="369332"/>
          </a:xfrm>
          <a:prstGeom prst="rect">
            <a:avLst/>
          </a:prstGeom>
          <a:noFill/>
        </p:spPr>
        <p:txBody>
          <a:bodyPr wrap="none" lIns="0" tIns="0" rIns="0" bIns="0" rtlCol="0">
            <a:spAutoFit/>
          </a:bodyPr>
          <a:lstStyle/>
          <a:p>
            <a:pPr algn="l"/>
            <a:r>
              <a:rPr lang="en-US" sz="800">
                <a:solidFill>
                  <a:schemeClr val="bg1">
                    <a:lumMod val="65000"/>
                  </a:schemeClr>
                </a:solidFill>
                <a:latin typeface="+mj-lt"/>
              </a:rPr>
              <a:t>Turn on Guides to see the custom grid.</a:t>
            </a:r>
            <a:br>
              <a:rPr lang="en-US" sz="800">
                <a:solidFill>
                  <a:schemeClr val="bg1">
                    <a:lumMod val="65000"/>
                  </a:schemeClr>
                </a:solidFill>
                <a:latin typeface="+mj-lt"/>
              </a:rPr>
            </a:br>
            <a:r>
              <a:rPr lang="en-US" sz="800">
                <a:solidFill>
                  <a:schemeClr val="bg1">
                    <a:lumMod val="65000"/>
                  </a:schemeClr>
                </a:solidFill>
                <a:latin typeface="+mn-lt"/>
              </a:rPr>
              <a:t>Mac: Control-option-command-G</a:t>
            </a:r>
            <a:br>
              <a:rPr lang="en-US" sz="800">
                <a:solidFill>
                  <a:schemeClr val="bg1">
                    <a:lumMod val="65000"/>
                  </a:schemeClr>
                </a:solidFill>
                <a:latin typeface="+mn-lt"/>
              </a:rPr>
            </a:br>
            <a:r>
              <a:rPr lang="en-US" sz="800">
                <a:solidFill>
                  <a:schemeClr val="bg1">
                    <a:lumMod val="65000"/>
                  </a:schemeClr>
                </a:solidFill>
                <a:latin typeface="+mn-lt"/>
              </a:rPr>
              <a:t>Win: Alt-F9 (or Alt-Fn-F9 on some laptops)</a:t>
            </a:r>
          </a:p>
        </p:txBody>
      </p:sp>
      <p:sp>
        <p:nvSpPr>
          <p:cNvPr id="7" name="Thread">
            <a:extLst>
              <a:ext uri="{FF2B5EF4-FFF2-40B4-BE49-F238E27FC236}">
                <a16:creationId xmlns:a16="http://schemas.microsoft.com/office/drawing/2014/main" id="{85D60DD5-372A-259D-1420-29F0B57C16CA}"/>
              </a:ext>
              <a:ext uri="{C183D7F6-B498-43B3-948B-1728B52AA6E4}">
                <adec:decorative xmlns:adec="http://schemas.microsoft.com/office/drawing/2017/decorative" val="1"/>
              </a:ext>
            </a:extLst>
          </p:cNvPr>
          <p:cNvSpPr/>
          <p:nvPr userDrawn="1"/>
        </p:nvSpPr>
        <p:spPr>
          <a:xfrm>
            <a:off x="0" y="894"/>
            <a:ext cx="128016" cy="6856213"/>
          </a:xfrm>
          <a:prstGeom prst="rect">
            <a:avLst/>
          </a:prstGeom>
          <a:solidFill>
            <a:srgbClr val="EB1000"/>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45720" tIns="45720" rIns="45720" bIns="45720" rtlCol="0" anchor="ctr"/>
          <a:lstStyle/>
          <a:p>
            <a:pPr algn="l">
              <a:spcBef>
                <a:spcPts val="1200"/>
              </a:spcBef>
            </a:pPr>
            <a:endParaRPr lang="en-US" sz="1400">
              <a:solidFill>
                <a:schemeClr val="tx1"/>
              </a:solidFill>
            </a:endParaRPr>
          </a:p>
        </p:txBody>
      </p:sp>
      <p:sp>
        <p:nvSpPr>
          <p:cNvPr id="32" name="1/4">
            <a:extLst>
              <a:ext uri="{FF2B5EF4-FFF2-40B4-BE49-F238E27FC236}">
                <a16:creationId xmlns:a16="http://schemas.microsoft.com/office/drawing/2014/main" id="{424377ED-B64A-B4C7-0B71-A4CF8A90AED7}"/>
              </a:ext>
              <a:ext uri="{C183D7F6-B498-43B3-948B-1728B52AA6E4}">
                <adec:decorative xmlns:adec="http://schemas.microsoft.com/office/drawing/2017/decorative" val="1"/>
              </a:ext>
            </a:extLst>
          </p:cNvPr>
          <p:cNvSpPr txBox="1"/>
          <p:nvPr userDrawn="1"/>
        </p:nvSpPr>
        <p:spPr>
          <a:xfrm>
            <a:off x="12576881" y="2509117"/>
            <a:ext cx="163507" cy="153888"/>
          </a:xfrm>
          <a:prstGeom prst="rect">
            <a:avLst/>
          </a:prstGeom>
          <a:noFill/>
        </p:spPr>
        <p:txBody>
          <a:bodyPr wrap="none" lIns="0" tIns="0" rIns="0" bIns="0" rtlCol="0">
            <a:spAutoFit/>
          </a:bodyPr>
          <a:lstStyle/>
          <a:p>
            <a:pPr algn="ctr"/>
            <a:r>
              <a:rPr lang="en-US" sz="1000">
                <a:solidFill>
                  <a:schemeClr val="accent2">
                    <a:lumMod val="60000"/>
                    <a:lumOff val="40000"/>
                  </a:schemeClr>
                </a:solidFill>
                <a:latin typeface="+mj-lt"/>
              </a:rPr>
              <a:t>1/4</a:t>
            </a:r>
          </a:p>
        </p:txBody>
      </p:sp>
      <p:sp>
        <p:nvSpPr>
          <p:cNvPr id="33" name="2/4">
            <a:extLst>
              <a:ext uri="{FF2B5EF4-FFF2-40B4-BE49-F238E27FC236}">
                <a16:creationId xmlns:a16="http://schemas.microsoft.com/office/drawing/2014/main" id="{51F3C041-8ED9-0DA6-BEAB-D9FCBAB6CCFF}"/>
              </a:ext>
              <a:ext uri="{C183D7F6-B498-43B3-948B-1728B52AA6E4}">
                <adec:decorative xmlns:adec="http://schemas.microsoft.com/office/drawing/2017/decorative" val="1"/>
              </a:ext>
            </a:extLst>
          </p:cNvPr>
          <p:cNvSpPr txBox="1"/>
          <p:nvPr userDrawn="1"/>
        </p:nvSpPr>
        <p:spPr>
          <a:xfrm>
            <a:off x="12586321" y="3754563"/>
            <a:ext cx="182742" cy="153888"/>
          </a:xfrm>
          <a:prstGeom prst="rect">
            <a:avLst/>
          </a:prstGeom>
          <a:noFill/>
        </p:spPr>
        <p:txBody>
          <a:bodyPr wrap="square" lIns="0" tIns="0" rIns="0" bIns="0" rtlCol="0">
            <a:spAutoFit/>
          </a:bodyPr>
          <a:lstStyle/>
          <a:p>
            <a:pPr algn="ctr"/>
            <a:r>
              <a:rPr lang="en-US" sz="1000">
                <a:solidFill>
                  <a:schemeClr val="accent2">
                    <a:lumMod val="60000"/>
                    <a:lumOff val="40000"/>
                  </a:schemeClr>
                </a:solidFill>
                <a:latin typeface="+mj-lt"/>
              </a:rPr>
              <a:t>2/4</a:t>
            </a:r>
          </a:p>
        </p:txBody>
      </p:sp>
      <p:sp>
        <p:nvSpPr>
          <p:cNvPr id="34" name="3/4">
            <a:extLst>
              <a:ext uri="{FF2B5EF4-FFF2-40B4-BE49-F238E27FC236}">
                <a16:creationId xmlns:a16="http://schemas.microsoft.com/office/drawing/2014/main" id="{F2D0D8E2-527A-4BB8-6B7E-6D57BEB7FA78}"/>
              </a:ext>
              <a:ext uri="{C183D7F6-B498-43B3-948B-1728B52AA6E4}">
                <adec:decorative xmlns:adec="http://schemas.microsoft.com/office/drawing/2017/decorative" val="1"/>
              </a:ext>
            </a:extLst>
          </p:cNvPr>
          <p:cNvSpPr txBox="1"/>
          <p:nvPr userDrawn="1"/>
        </p:nvSpPr>
        <p:spPr>
          <a:xfrm>
            <a:off x="12644053" y="4987532"/>
            <a:ext cx="184346" cy="153888"/>
          </a:xfrm>
          <a:prstGeom prst="rect">
            <a:avLst/>
          </a:prstGeom>
          <a:noFill/>
        </p:spPr>
        <p:txBody>
          <a:bodyPr wrap="none" lIns="0" tIns="0" rIns="0" bIns="0" rtlCol="0">
            <a:spAutoFit/>
          </a:bodyPr>
          <a:lstStyle/>
          <a:p>
            <a:pPr algn="ctr"/>
            <a:r>
              <a:rPr lang="en-US" sz="1000">
                <a:solidFill>
                  <a:schemeClr val="accent2">
                    <a:lumMod val="60000"/>
                    <a:lumOff val="40000"/>
                  </a:schemeClr>
                </a:solidFill>
                <a:latin typeface="+mj-lt"/>
              </a:rPr>
              <a:t>3/4</a:t>
            </a:r>
          </a:p>
        </p:txBody>
      </p:sp>
      <p:cxnSp>
        <p:nvCxnSpPr>
          <p:cNvPr id="35" name="1/4 arrow">
            <a:extLst>
              <a:ext uri="{FF2B5EF4-FFF2-40B4-BE49-F238E27FC236}">
                <a16:creationId xmlns:a16="http://schemas.microsoft.com/office/drawing/2014/main" id="{A418B525-C17C-C5AB-54B3-D48D2031FC62}"/>
              </a:ext>
              <a:ext uri="{C183D7F6-B498-43B3-948B-1728B52AA6E4}">
                <adec:decorative xmlns:adec="http://schemas.microsoft.com/office/drawing/2017/decorative" val="1"/>
              </a:ext>
            </a:extLst>
          </p:cNvPr>
          <p:cNvCxnSpPr>
            <a:cxnSpLocks/>
          </p:cNvCxnSpPr>
          <p:nvPr userDrawn="1"/>
        </p:nvCxnSpPr>
        <p:spPr>
          <a:xfrm flipH="1">
            <a:off x="12278497" y="2580869"/>
            <a:ext cx="222825" cy="0"/>
          </a:xfrm>
          <a:prstGeom prst="line">
            <a:avLst/>
          </a:prstGeom>
          <a:ln w="12700">
            <a:solidFill>
              <a:srgbClr val="C1D4E8"/>
            </a:solidFill>
            <a:headEnd type="none" w="med" len="med"/>
            <a:tailEnd type="arrow" w="sm" len="sm"/>
          </a:ln>
        </p:spPr>
        <p:style>
          <a:lnRef idx="1">
            <a:schemeClr val="accent1"/>
          </a:lnRef>
          <a:fillRef idx="0">
            <a:schemeClr val="accent1"/>
          </a:fillRef>
          <a:effectRef idx="0">
            <a:schemeClr val="accent1"/>
          </a:effectRef>
          <a:fontRef idx="minor">
            <a:schemeClr val="tx1"/>
          </a:fontRef>
        </p:style>
      </p:cxnSp>
      <p:cxnSp>
        <p:nvCxnSpPr>
          <p:cNvPr id="40" name="1/4 arrow">
            <a:extLst>
              <a:ext uri="{FF2B5EF4-FFF2-40B4-BE49-F238E27FC236}">
                <a16:creationId xmlns:a16="http://schemas.microsoft.com/office/drawing/2014/main" id="{9832C6B5-4860-2934-2206-0B5B7FF6B0DA}"/>
              </a:ext>
              <a:ext uri="{C183D7F6-B498-43B3-948B-1728B52AA6E4}">
                <adec:decorative xmlns:adec="http://schemas.microsoft.com/office/drawing/2017/decorative" val="1"/>
              </a:ext>
            </a:extLst>
          </p:cNvPr>
          <p:cNvCxnSpPr>
            <a:cxnSpLocks/>
          </p:cNvCxnSpPr>
          <p:nvPr userDrawn="1"/>
        </p:nvCxnSpPr>
        <p:spPr>
          <a:xfrm flipH="1">
            <a:off x="12278497" y="1334324"/>
            <a:ext cx="222825" cy="0"/>
          </a:xfrm>
          <a:prstGeom prst="line">
            <a:avLst/>
          </a:prstGeom>
          <a:ln w="12700">
            <a:solidFill>
              <a:schemeClr val="bg1">
                <a:lumMod val="85000"/>
              </a:schemeClr>
            </a:solidFill>
            <a:headEnd type="none" w="med" len="med"/>
            <a:tailEnd type="arrow" w="sm" len="sm"/>
          </a:ln>
        </p:spPr>
        <p:style>
          <a:lnRef idx="1">
            <a:schemeClr val="accent1"/>
          </a:lnRef>
          <a:fillRef idx="0">
            <a:schemeClr val="accent1"/>
          </a:fillRef>
          <a:effectRef idx="0">
            <a:schemeClr val="accent1"/>
          </a:effectRef>
          <a:fontRef idx="minor">
            <a:schemeClr val="tx1"/>
          </a:fontRef>
        </p:style>
      </p:cxnSp>
      <p:cxnSp>
        <p:nvCxnSpPr>
          <p:cNvPr id="42" name="1/4 arrow">
            <a:extLst>
              <a:ext uri="{FF2B5EF4-FFF2-40B4-BE49-F238E27FC236}">
                <a16:creationId xmlns:a16="http://schemas.microsoft.com/office/drawing/2014/main" id="{0F8F2023-3069-3524-187F-DCC6A0F9C743}"/>
              </a:ext>
              <a:ext uri="{C183D7F6-B498-43B3-948B-1728B52AA6E4}">
                <adec:decorative xmlns:adec="http://schemas.microsoft.com/office/drawing/2017/decorative" val="1"/>
              </a:ext>
            </a:extLst>
          </p:cNvPr>
          <p:cNvCxnSpPr>
            <a:cxnSpLocks/>
          </p:cNvCxnSpPr>
          <p:nvPr userDrawn="1"/>
        </p:nvCxnSpPr>
        <p:spPr>
          <a:xfrm flipH="1">
            <a:off x="12278497" y="5073959"/>
            <a:ext cx="222825" cy="0"/>
          </a:xfrm>
          <a:prstGeom prst="line">
            <a:avLst/>
          </a:prstGeom>
          <a:ln w="12700">
            <a:solidFill>
              <a:srgbClr val="C1D4E8"/>
            </a:solidFill>
            <a:headEnd type="none" w="med" len="med"/>
            <a:tailEnd type="arrow" w="sm" len="sm"/>
          </a:ln>
        </p:spPr>
        <p:style>
          <a:lnRef idx="1">
            <a:schemeClr val="accent1"/>
          </a:lnRef>
          <a:fillRef idx="0">
            <a:schemeClr val="accent1"/>
          </a:fillRef>
          <a:effectRef idx="0">
            <a:schemeClr val="accent1"/>
          </a:effectRef>
          <a:fontRef idx="minor">
            <a:schemeClr val="tx1"/>
          </a:fontRef>
        </p:style>
      </p:cxnSp>
      <p:cxnSp>
        <p:nvCxnSpPr>
          <p:cNvPr id="43" name="1/4 arrow">
            <a:extLst>
              <a:ext uri="{FF2B5EF4-FFF2-40B4-BE49-F238E27FC236}">
                <a16:creationId xmlns:a16="http://schemas.microsoft.com/office/drawing/2014/main" id="{A8ED2DAB-B3D9-1EA2-514C-8A23C04556CE}"/>
              </a:ext>
              <a:ext uri="{C183D7F6-B498-43B3-948B-1728B52AA6E4}">
                <adec:decorative xmlns:adec="http://schemas.microsoft.com/office/drawing/2017/decorative" val="1"/>
              </a:ext>
            </a:extLst>
          </p:cNvPr>
          <p:cNvCxnSpPr>
            <a:cxnSpLocks/>
          </p:cNvCxnSpPr>
          <p:nvPr userDrawn="1"/>
        </p:nvCxnSpPr>
        <p:spPr>
          <a:xfrm flipH="1">
            <a:off x="12278497" y="3827414"/>
            <a:ext cx="222825" cy="0"/>
          </a:xfrm>
          <a:prstGeom prst="line">
            <a:avLst/>
          </a:prstGeom>
          <a:ln w="12700">
            <a:solidFill>
              <a:srgbClr val="C1D4E8"/>
            </a:solidFill>
            <a:headEnd type="none" w="med" len="med"/>
            <a:tailEnd type="arrow" w="sm" len="sm"/>
          </a:ln>
        </p:spPr>
        <p:style>
          <a:lnRef idx="1">
            <a:schemeClr val="accent1"/>
          </a:lnRef>
          <a:fillRef idx="0">
            <a:schemeClr val="accent1"/>
          </a:fillRef>
          <a:effectRef idx="0">
            <a:schemeClr val="accent1"/>
          </a:effectRef>
          <a:fontRef idx="minor">
            <a:schemeClr val="tx1"/>
          </a:fontRef>
        </p:style>
      </p:cxnSp>
      <p:sp>
        <p:nvSpPr>
          <p:cNvPr id="44" name="1/4">
            <a:extLst>
              <a:ext uri="{FF2B5EF4-FFF2-40B4-BE49-F238E27FC236}">
                <a16:creationId xmlns:a16="http://schemas.microsoft.com/office/drawing/2014/main" id="{C8CA6760-80AA-0257-95D3-4B4DE6DE78FD}"/>
              </a:ext>
              <a:ext uri="{C183D7F6-B498-43B3-948B-1728B52AA6E4}">
                <adec:decorative xmlns:adec="http://schemas.microsoft.com/office/drawing/2017/decorative" val="1"/>
              </a:ext>
            </a:extLst>
          </p:cNvPr>
          <p:cNvSpPr txBox="1"/>
          <p:nvPr userDrawn="1"/>
        </p:nvSpPr>
        <p:spPr>
          <a:xfrm>
            <a:off x="12529254" y="1281863"/>
            <a:ext cx="290143" cy="92333"/>
          </a:xfrm>
          <a:prstGeom prst="rect">
            <a:avLst/>
          </a:prstGeom>
          <a:noFill/>
        </p:spPr>
        <p:txBody>
          <a:bodyPr wrap="none" lIns="0" tIns="0" rIns="0" bIns="0" rtlCol="0">
            <a:spAutoFit/>
          </a:bodyPr>
          <a:lstStyle/>
          <a:p>
            <a:pPr algn="ctr"/>
            <a:r>
              <a:rPr lang="en-US" sz="600">
                <a:solidFill>
                  <a:schemeClr val="bg1">
                    <a:lumMod val="65000"/>
                  </a:schemeClr>
                </a:solidFill>
                <a:latin typeface="+mj-lt"/>
              </a:rPr>
              <a:t>HEADER</a:t>
            </a:r>
          </a:p>
        </p:txBody>
      </p:sp>
      <p:cxnSp>
        <p:nvCxnSpPr>
          <p:cNvPr id="45" name="1/4 arrow">
            <a:extLst>
              <a:ext uri="{FF2B5EF4-FFF2-40B4-BE49-F238E27FC236}">
                <a16:creationId xmlns:a16="http://schemas.microsoft.com/office/drawing/2014/main" id="{74375429-3C84-68A9-2613-B48F5A529F30}"/>
              </a:ext>
              <a:ext uri="{C183D7F6-B498-43B3-948B-1728B52AA6E4}">
                <adec:decorative xmlns:adec="http://schemas.microsoft.com/office/drawing/2017/decorative" val="1"/>
              </a:ext>
            </a:extLst>
          </p:cNvPr>
          <p:cNvCxnSpPr>
            <a:cxnSpLocks/>
          </p:cNvCxnSpPr>
          <p:nvPr userDrawn="1"/>
        </p:nvCxnSpPr>
        <p:spPr>
          <a:xfrm flipH="1">
            <a:off x="12278497" y="6320504"/>
            <a:ext cx="222825" cy="0"/>
          </a:xfrm>
          <a:prstGeom prst="line">
            <a:avLst/>
          </a:prstGeom>
          <a:ln w="12700">
            <a:solidFill>
              <a:schemeClr val="bg1">
                <a:lumMod val="85000"/>
              </a:schemeClr>
            </a:solidFill>
            <a:headEnd type="none" w="med" len="med"/>
            <a:tailEnd type="arrow" w="sm" len="sm"/>
          </a:ln>
        </p:spPr>
        <p:style>
          <a:lnRef idx="1">
            <a:schemeClr val="accent1"/>
          </a:lnRef>
          <a:fillRef idx="0">
            <a:schemeClr val="accent1"/>
          </a:fillRef>
          <a:effectRef idx="0">
            <a:schemeClr val="accent1"/>
          </a:effectRef>
          <a:fontRef idx="minor">
            <a:schemeClr val="tx1"/>
          </a:fontRef>
        </p:style>
      </p:cxnSp>
      <p:sp>
        <p:nvSpPr>
          <p:cNvPr id="46" name="1/4">
            <a:extLst>
              <a:ext uri="{FF2B5EF4-FFF2-40B4-BE49-F238E27FC236}">
                <a16:creationId xmlns:a16="http://schemas.microsoft.com/office/drawing/2014/main" id="{1B81506B-B5BB-D6F5-CFE5-02E97E3AFEF1}"/>
              </a:ext>
              <a:ext uri="{C183D7F6-B498-43B3-948B-1728B52AA6E4}">
                <adec:decorative xmlns:adec="http://schemas.microsoft.com/office/drawing/2017/decorative" val="1"/>
              </a:ext>
            </a:extLst>
          </p:cNvPr>
          <p:cNvSpPr txBox="1"/>
          <p:nvPr userDrawn="1"/>
        </p:nvSpPr>
        <p:spPr>
          <a:xfrm>
            <a:off x="12532460" y="6268043"/>
            <a:ext cx="283732" cy="92333"/>
          </a:xfrm>
          <a:prstGeom prst="rect">
            <a:avLst/>
          </a:prstGeom>
          <a:noFill/>
        </p:spPr>
        <p:txBody>
          <a:bodyPr wrap="none" lIns="0" tIns="0" rIns="0" bIns="0" rtlCol="0">
            <a:spAutoFit/>
          </a:bodyPr>
          <a:lstStyle/>
          <a:p>
            <a:pPr algn="ctr"/>
            <a:r>
              <a:rPr lang="en-US" sz="600">
                <a:solidFill>
                  <a:schemeClr val="bg1">
                    <a:lumMod val="65000"/>
                  </a:schemeClr>
                </a:solidFill>
                <a:latin typeface="+mj-lt"/>
              </a:rPr>
              <a:t>FOOTER</a:t>
            </a:r>
          </a:p>
        </p:txBody>
      </p:sp>
      <p:cxnSp>
        <p:nvCxnSpPr>
          <p:cNvPr id="24" name="1/4 arrow">
            <a:extLst>
              <a:ext uri="{FF2B5EF4-FFF2-40B4-BE49-F238E27FC236}">
                <a16:creationId xmlns:a16="http://schemas.microsoft.com/office/drawing/2014/main" id="{FA5D0519-5451-A608-D797-03460DF8E37A}"/>
              </a:ext>
              <a:ext uri="{C183D7F6-B498-43B3-948B-1728B52AA6E4}">
                <adec:decorative xmlns:adec="http://schemas.microsoft.com/office/drawing/2017/decorative" val="1"/>
              </a:ext>
            </a:extLst>
          </p:cNvPr>
          <p:cNvCxnSpPr>
            <a:cxnSpLocks/>
          </p:cNvCxnSpPr>
          <p:nvPr userDrawn="1"/>
        </p:nvCxnSpPr>
        <p:spPr>
          <a:xfrm>
            <a:off x="609600" y="-336411"/>
            <a:ext cx="0" cy="236135"/>
          </a:xfrm>
          <a:prstGeom prst="line">
            <a:avLst/>
          </a:prstGeom>
          <a:ln w="12700">
            <a:solidFill>
              <a:schemeClr val="bg1">
                <a:lumMod val="85000"/>
              </a:schemeClr>
            </a:solidFill>
            <a:headEnd type="none" w="med" len="med"/>
            <a:tailEnd type="arrow" w="sm" len="sm"/>
          </a:ln>
        </p:spPr>
        <p:style>
          <a:lnRef idx="1">
            <a:schemeClr val="accent1"/>
          </a:lnRef>
          <a:fillRef idx="0">
            <a:schemeClr val="accent1"/>
          </a:fillRef>
          <a:effectRef idx="0">
            <a:schemeClr val="accent1"/>
          </a:effectRef>
          <a:fontRef idx="minor">
            <a:schemeClr val="tx1"/>
          </a:fontRef>
        </p:style>
      </p:cxnSp>
      <p:cxnSp>
        <p:nvCxnSpPr>
          <p:cNvPr id="26" name="3/4 arrow">
            <a:extLst>
              <a:ext uri="{FF2B5EF4-FFF2-40B4-BE49-F238E27FC236}">
                <a16:creationId xmlns:a16="http://schemas.microsoft.com/office/drawing/2014/main" id="{434EAFBE-DCAD-A7F5-09D7-04281AF8FDF5}"/>
              </a:ext>
              <a:ext uri="{C183D7F6-B498-43B3-948B-1728B52AA6E4}">
                <adec:decorative xmlns:adec="http://schemas.microsoft.com/office/drawing/2017/decorative" val="1"/>
              </a:ext>
            </a:extLst>
          </p:cNvPr>
          <p:cNvCxnSpPr>
            <a:cxnSpLocks/>
          </p:cNvCxnSpPr>
          <p:nvPr userDrawn="1"/>
        </p:nvCxnSpPr>
        <p:spPr>
          <a:xfrm>
            <a:off x="11580018" y="-336411"/>
            <a:ext cx="0" cy="236135"/>
          </a:xfrm>
          <a:prstGeom prst="line">
            <a:avLst/>
          </a:prstGeom>
          <a:ln w="12700">
            <a:solidFill>
              <a:schemeClr val="bg1">
                <a:lumMod val="85000"/>
              </a:schemeClr>
            </a:solidFill>
            <a:headEnd type="none" w="med" len="med"/>
            <a:tailEnd type="arrow" w="sm" len="sm"/>
          </a:ln>
        </p:spPr>
        <p:style>
          <a:lnRef idx="1">
            <a:schemeClr val="accent1"/>
          </a:lnRef>
          <a:fillRef idx="0">
            <a:schemeClr val="accent1"/>
          </a:fillRef>
          <a:effectRef idx="0">
            <a:schemeClr val="accent1"/>
          </a:effectRef>
          <a:fontRef idx="minor">
            <a:schemeClr val="tx1"/>
          </a:fontRef>
        </p:style>
      </p:cxnSp>
      <p:sp>
        <p:nvSpPr>
          <p:cNvPr id="27" name="1/4">
            <a:extLst>
              <a:ext uri="{FF2B5EF4-FFF2-40B4-BE49-F238E27FC236}">
                <a16:creationId xmlns:a16="http://schemas.microsoft.com/office/drawing/2014/main" id="{B26847F7-BAAC-4F5F-C73B-C98C0D60DBDC}"/>
              </a:ext>
              <a:ext uri="{C183D7F6-B498-43B3-948B-1728B52AA6E4}">
                <adec:decorative xmlns:adec="http://schemas.microsoft.com/office/drawing/2017/decorative" val="1"/>
              </a:ext>
            </a:extLst>
          </p:cNvPr>
          <p:cNvSpPr txBox="1"/>
          <p:nvPr userDrawn="1"/>
        </p:nvSpPr>
        <p:spPr>
          <a:xfrm>
            <a:off x="370753" y="-532724"/>
            <a:ext cx="477695" cy="92333"/>
          </a:xfrm>
          <a:prstGeom prst="rect">
            <a:avLst/>
          </a:prstGeom>
          <a:noFill/>
        </p:spPr>
        <p:txBody>
          <a:bodyPr wrap="none" lIns="0" tIns="0" rIns="0" bIns="0" rtlCol="0">
            <a:spAutoFit/>
          </a:bodyPr>
          <a:lstStyle/>
          <a:p>
            <a:pPr algn="ctr"/>
            <a:r>
              <a:rPr lang="en-US" sz="600">
                <a:solidFill>
                  <a:schemeClr val="bg1">
                    <a:lumMod val="65000"/>
                  </a:schemeClr>
                </a:solidFill>
                <a:latin typeface="+mj-lt"/>
              </a:rPr>
              <a:t>LEFT MARGIN</a:t>
            </a:r>
          </a:p>
        </p:txBody>
      </p:sp>
      <p:sp>
        <p:nvSpPr>
          <p:cNvPr id="28" name="1/4">
            <a:extLst>
              <a:ext uri="{FF2B5EF4-FFF2-40B4-BE49-F238E27FC236}">
                <a16:creationId xmlns:a16="http://schemas.microsoft.com/office/drawing/2014/main" id="{C37489DE-748C-5EF5-A2DC-16A403A0AC9F}"/>
              </a:ext>
              <a:ext uri="{C183D7F6-B498-43B3-948B-1728B52AA6E4}">
                <adec:decorative xmlns:adec="http://schemas.microsoft.com/office/drawing/2017/decorative" val="1"/>
              </a:ext>
            </a:extLst>
          </p:cNvPr>
          <p:cNvSpPr txBox="1"/>
          <p:nvPr userDrawn="1"/>
        </p:nvSpPr>
        <p:spPr>
          <a:xfrm>
            <a:off x="11314721" y="-532724"/>
            <a:ext cx="530594" cy="92333"/>
          </a:xfrm>
          <a:prstGeom prst="rect">
            <a:avLst/>
          </a:prstGeom>
          <a:noFill/>
        </p:spPr>
        <p:txBody>
          <a:bodyPr wrap="none" lIns="0" tIns="0" rIns="0" bIns="0" rtlCol="0">
            <a:spAutoFit/>
          </a:bodyPr>
          <a:lstStyle/>
          <a:p>
            <a:pPr algn="ctr"/>
            <a:r>
              <a:rPr lang="en-US" sz="600">
                <a:solidFill>
                  <a:schemeClr val="bg1">
                    <a:lumMod val="65000"/>
                  </a:schemeClr>
                </a:solidFill>
                <a:latin typeface="+mj-lt"/>
              </a:rPr>
              <a:t>RIGHT MARGIN</a:t>
            </a:r>
          </a:p>
        </p:txBody>
      </p:sp>
      <p:pic>
        <p:nvPicPr>
          <p:cNvPr id="21" name="Picture 20" descr="A red and black number&#10;&#10;Description automatically generated">
            <a:extLst>
              <a:ext uri="{FF2B5EF4-FFF2-40B4-BE49-F238E27FC236}">
                <a16:creationId xmlns:a16="http://schemas.microsoft.com/office/drawing/2014/main" id="{90D99A4A-A7D4-0CC7-5FD2-1E4A30D358E9}"/>
              </a:ext>
            </a:extLst>
          </p:cNvPr>
          <p:cNvPicPr>
            <a:picLocks noChangeAspect="1"/>
          </p:cNvPicPr>
          <p:nvPr userDrawn="1"/>
        </p:nvPicPr>
        <p:blipFill>
          <a:blip r:embed="rId62">
            <a:extLst>
              <a:ext uri="{28A0092B-C50C-407E-A947-70E740481C1C}">
                <a14:useLocalDpi xmlns:a14="http://schemas.microsoft.com/office/drawing/2010/main" val="0"/>
              </a:ext>
            </a:extLst>
          </a:blip>
          <a:stretch>
            <a:fillRect/>
          </a:stretch>
        </p:blipFill>
        <p:spPr>
          <a:xfrm>
            <a:off x="609600" y="6518398"/>
            <a:ext cx="603504" cy="145847"/>
          </a:xfrm>
          <a:prstGeom prst="rect">
            <a:avLst/>
          </a:prstGeom>
        </p:spPr>
      </p:pic>
    </p:spTree>
    <p:extLst>
      <p:ext uri="{BB962C8B-B14F-4D97-AF65-F5344CB8AC3E}">
        <p14:creationId xmlns:p14="http://schemas.microsoft.com/office/powerpoint/2010/main" val="315922790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707" r:id="rId3"/>
    <p:sldLayoutId id="2147483661" r:id="rId4"/>
    <p:sldLayoutId id="2147483651" r:id="rId5"/>
    <p:sldLayoutId id="2147483650" r:id="rId6"/>
    <p:sldLayoutId id="2147483720" r:id="rId7"/>
    <p:sldLayoutId id="2147483697" r:id="rId8"/>
    <p:sldLayoutId id="2147483699" r:id="rId9"/>
    <p:sldLayoutId id="2147483703" r:id="rId10"/>
    <p:sldLayoutId id="2147483708" r:id="rId11"/>
    <p:sldLayoutId id="2147483712" r:id="rId12"/>
    <p:sldLayoutId id="2147483724" r:id="rId13"/>
    <p:sldLayoutId id="2147483718" r:id="rId14"/>
    <p:sldLayoutId id="2147483710" r:id="rId15"/>
    <p:sldLayoutId id="2147483713" r:id="rId16"/>
    <p:sldLayoutId id="2147483722" r:id="rId17"/>
    <p:sldLayoutId id="2147483683" r:id="rId18"/>
    <p:sldLayoutId id="2147483684" r:id="rId19"/>
    <p:sldLayoutId id="2147483685" r:id="rId20"/>
    <p:sldLayoutId id="2147483726" r:id="rId21"/>
    <p:sldLayoutId id="2147483682" r:id="rId22"/>
    <p:sldLayoutId id="2147483680" r:id="rId23"/>
    <p:sldLayoutId id="2147483677" r:id="rId24"/>
    <p:sldLayoutId id="2147483714" r:id="rId25"/>
    <p:sldLayoutId id="2147483662" r:id="rId26"/>
    <p:sldLayoutId id="2147483663" r:id="rId27"/>
    <p:sldLayoutId id="2147483664" r:id="rId28"/>
    <p:sldLayoutId id="2147483721" r:id="rId29"/>
    <p:sldLayoutId id="2147483698" r:id="rId30"/>
    <p:sldLayoutId id="2147483700" r:id="rId31"/>
    <p:sldLayoutId id="2147483704" r:id="rId32"/>
    <p:sldLayoutId id="2147483709" r:id="rId33"/>
    <p:sldLayoutId id="2147483716" r:id="rId34"/>
    <p:sldLayoutId id="2147483725" r:id="rId35"/>
    <p:sldLayoutId id="2147483719" r:id="rId36"/>
    <p:sldLayoutId id="2147483711" r:id="rId37"/>
    <p:sldLayoutId id="2147483717" r:id="rId38"/>
    <p:sldLayoutId id="2147483723" r:id="rId39"/>
    <p:sldLayoutId id="2147483688" r:id="rId40"/>
    <p:sldLayoutId id="2147483691" r:id="rId41"/>
    <p:sldLayoutId id="2147483694" r:id="rId42"/>
    <p:sldLayoutId id="2147483727" r:id="rId43"/>
    <p:sldLayoutId id="2147483686" r:id="rId44"/>
    <p:sldLayoutId id="2147483689" r:id="rId45"/>
    <p:sldLayoutId id="2147483692" r:id="rId46"/>
    <p:sldLayoutId id="2147483715" r:id="rId47"/>
    <p:sldLayoutId id="2147483706" r:id="rId48"/>
    <p:sldLayoutId id="2147483655" r:id="rId49"/>
    <p:sldLayoutId id="2147483695" r:id="rId50"/>
    <p:sldLayoutId id="2147483665" r:id="rId51"/>
    <p:sldLayoutId id="2147483701" r:id="rId52"/>
    <p:sldLayoutId id="2147483702" r:id="rId53"/>
    <p:sldLayoutId id="2147483705" r:id="rId54"/>
    <p:sldLayoutId id="2147483671" r:id="rId55"/>
    <p:sldLayoutId id="2147483676" r:id="rId56"/>
    <p:sldLayoutId id="2147483728" r:id="rId57"/>
    <p:sldLayoutId id="2147483729" r:id="rId58"/>
    <p:sldLayoutId id="2147483730" r:id="rId59"/>
    <p:sldLayoutId id="2147483731" r:id="rId60"/>
  </p:sldLayoutIdLst>
  <p:hf sldNum="0" hdr="0" ftr="0" dt="0"/>
  <p:txStyles>
    <p:titleStyle>
      <a:lvl1pPr algn="l" defTabSz="914400" rtl="0" eaLnBrk="1" latinLnBrk="0" hangingPunct="1">
        <a:lnSpc>
          <a:spcPct val="80000"/>
        </a:lnSpc>
        <a:spcBef>
          <a:spcPct val="0"/>
        </a:spcBef>
        <a:buNone/>
        <a:defRPr sz="3200" kern="1200" spc="-100" baseline="0">
          <a:solidFill>
            <a:schemeClr val="tx1"/>
          </a:solidFill>
          <a:latin typeface="+mj-lt"/>
          <a:ea typeface="+mj-ea"/>
          <a:cs typeface="+mj-cs"/>
        </a:defRPr>
      </a:lvl1pPr>
    </p:titleStyle>
    <p:bodyStyle>
      <a:lvl1pPr marL="182563" indent="-182563" algn="l" defTabSz="914400" rtl="0" eaLnBrk="1" latinLnBrk="0" hangingPunct="1">
        <a:lnSpc>
          <a:spcPct val="110000"/>
        </a:lnSpc>
        <a:spcBef>
          <a:spcPts val="1200"/>
        </a:spcBef>
        <a:spcAft>
          <a:spcPts val="0"/>
        </a:spcAft>
        <a:buSzPct val="70000"/>
        <a:buFont typeface="Wingdings" panose="05000000000000000000" pitchFamily="2" charset="2"/>
        <a:buChar char="§"/>
        <a:defRPr sz="2000" kern="1200">
          <a:solidFill>
            <a:schemeClr val="tx1"/>
          </a:solidFill>
          <a:latin typeface="+mn-lt"/>
          <a:ea typeface="+mn-ea"/>
          <a:cs typeface="+mn-cs"/>
        </a:defRPr>
      </a:lvl1pPr>
      <a:lvl2pPr marL="382588" indent="-157163" algn="l" defTabSz="914400" rtl="0" eaLnBrk="1" latinLnBrk="0" hangingPunct="1">
        <a:lnSpc>
          <a:spcPct val="110000"/>
        </a:lnSpc>
        <a:spcBef>
          <a:spcPts val="1200"/>
        </a:spcBef>
        <a:spcAft>
          <a:spcPts val="0"/>
        </a:spcAft>
        <a:buSzPct val="70000"/>
        <a:buFont typeface="Wingdings" panose="05000000000000000000" pitchFamily="2" charset="2"/>
        <a:buChar char="§"/>
        <a:defRPr sz="1400" kern="1200">
          <a:solidFill>
            <a:schemeClr val="tx1"/>
          </a:solidFill>
          <a:latin typeface="+mn-lt"/>
          <a:ea typeface="+mn-ea"/>
          <a:cs typeface="+mn-cs"/>
        </a:defRPr>
      </a:lvl2pPr>
      <a:lvl3pPr marL="581025" indent="-142875" algn="l" defTabSz="914400" rtl="0" eaLnBrk="1" latinLnBrk="0" hangingPunct="1">
        <a:lnSpc>
          <a:spcPct val="110000"/>
        </a:lnSpc>
        <a:spcBef>
          <a:spcPts val="1200"/>
        </a:spcBef>
        <a:spcAft>
          <a:spcPts val="0"/>
        </a:spcAft>
        <a:buSzPct val="70000"/>
        <a:buFont typeface="Wingdings" panose="05000000000000000000" pitchFamily="2" charset="2"/>
        <a:buChar char="§"/>
        <a:defRPr sz="1200" kern="1200">
          <a:solidFill>
            <a:schemeClr val="tx1"/>
          </a:solidFill>
          <a:latin typeface="+mn-lt"/>
          <a:ea typeface="+mn-ea"/>
          <a:cs typeface="+mn-cs"/>
        </a:defRPr>
      </a:lvl3pPr>
      <a:lvl4pPr marL="669925" indent="-123825" algn="l" defTabSz="914400" rtl="0" eaLnBrk="1" latinLnBrk="0" hangingPunct="1">
        <a:lnSpc>
          <a:spcPct val="110000"/>
        </a:lnSpc>
        <a:spcBef>
          <a:spcPts val="1200"/>
        </a:spcBef>
        <a:spcAft>
          <a:spcPts val="0"/>
        </a:spcAft>
        <a:buSzPct val="70000"/>
        <a:buFont typeface="Wingdings" panose="05000000000000000000" pitchFamily="2" charset="2"/>
        <a:buChar char="§"/>
        <a:defRPr sz="1200" kern="1200">
          <a:solidFill>
            <a:schemeClr val="tx1"/>
          </a:solidFill>
          <a:latin typeface="+mn-lt"/>
          <a:ea typeface="+mn-ea"/>
          <a:cs typeface="+mn-cs"/>
        </a:defRPr>
      </a:lvl4pPr>
      <a:lvl5pPr marL="846138" indent="-130175" algn="l" defTabSz="914400" rtl="0" eaLnBrk="1" latinLnBrk="0" hangingPunct="1">
        <a:lnSpc>
          <a:spcPct val="110000"/>
        </a:lnSpc>
        <a:spcBef>
          <a:spcPts val="1200"/>
        </a:spcBef>
        <a:spcAft>
          <a:spcPts val="0"/>
        </a:spcAft>
        <a:buSzPct val="70000"/>
        <a:buFont typeface="Wingdings" panose="05000000000000000000" pitchFamily="2" charset="2"/>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840" userDrawn="1">
          <p15:clr>
            <a:srgbClr val="A4A3A4"/>
          </p15:clr>
        </p15:guide>
        <p15:guide id="2" pos="384" userDrawn="1">
          <p15:clr>
            <a:srgbClr val="A4A3A4"/>
          </p15:clr>
        </p15:guide>
        <p15:guide id="3" pos="7296" userDrawn="1">
          <p15:clr>
            <a:srgbClr val="A4A3A4"/>
          </p15:clr>
        </p15:guide>
        <p15:guide id="4" orient="horz" pos="3984" userDrawn="1">
          <p15:clr>
            <a:srgbClr val="A4A3A4"/>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6EE037C-0F40-CB1D-0230-2F24D8149FFA}"/>
              </a:ext>
            </a:extLst>
          </p:cNvPr>
          <p:cNvSpPr>
            <a:spLocks noGrp="1"/>
          </p:cNvSpPr>
          <p:nvPr>
            <p:ph type="title"/>
          </p:nvPr>
        </p:nvSpPr>
        <p:spPr>
          <a:xfrm>
            <a:off x="609600" y="1125649"/>
            <a:ext cx="10972800" cy="3096585"/>
          </a:xfrm>
        </p:spPr>
        <p:txBody>
          <a:bodyPr/>
          <a:lstStyle/>
          <a:p>
            <a:r>
              <a:rPr lang="en-US" sz="7200" b="1" dirty="0">
                <a:solidFill>
                  <a:schemeClr val="tx2"/>
                </a:solidFill>
                <a:ea typeface="+mj-lt"/>
                <a:cs typeface="+mj-lt"/>
              </a:rPr>
              <a:t>Pitch Perfect: Defining &amp; Communicating Workfront Value</a:t>
            </a:r>
          </a:p>
        </p:txBody>
      </p:sp>
      <p:sp>
        <p:nvSpPr>
          <p:cNvPr id="5" name="Subtitle 4">
            <a:extLst>
              <a:ext uri="{FF2B5EF4-FFF2-40B4-BE49-F238E27FC236}">
                <a16:creationId xmlns:a16="http://schemas.microsoft.com/office/drawing/2014/main" id="{F85CD386-4AE0-2DC3-59B7-3F3916E5F11E}"/>
              </a:ext>
            </a:extLst>
          </p:cNvPr>
          <p:cNvSpPr>
            <a:spLocks noGrp="1"/>
          </p:cNvSpPr>
          <p:nvPr>
            <p:ph idx="4294967295"/>
          </p:nvPr>
        </p:nvSpPr>
        <p:spPr>
          <a:xfrm>
            <a:off x="608091" y="4654095"/>
            <a:ext cx="10972800" cy="614362"/>
          </a:xfrm>
        </p:spPr>
        <p:txBody>
          <a:bodyPr vert="horz" lIns="0" tIns="45720" rIns="0" bIns="45720" rtlCol="0" anchor="t">
            <a:normAutofit/>
          </a:bodyPr>
          <a:lstStyle/>
          <a:p>
            <a:pPr marL="0" indent="0">
              <a:buNone/>
            </a:pPr>
            <a:r>
              <a:rPr lang="en-US" sz="2800" dirty="0">
                <a:solidFill>
                  <a:schemeClr val="tx2"/>
                </a:solidFill>
              </a:rPr>
              <a:t>Customizable Slides for your Organization</a:t>
            </a:r>
          </a:p>
        </p:txBody>
      </p:sp>
    </p:spTree>
    <p:extLst>
      <p:ext uri="{BB962C8B-B14F-4D97-AF65-F5344CB8AC3E}">
        <p14:creationId xmlns:p14="http://schemas.microsoft.com/office/powerpoint/2010/main" val="30071871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EA1909-E1AE-B625-9B7C-09E9C11ADA1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66D9E5D-A3F7-D9F9-4716-5292A6A988D2}"/>
              </a:ext>
            </a:extLst>
          </p:cNvPr>
          <p:cNvSpPr>
            <a:spLocks noGrp="1"/>
          </p:cNvSpPr>
          <p:nvPr>
            <p:ph type="title"/>
          </p:nvPr>
        </p:nvSpPr>
        <p:spPr>
          <a:xfrm>
            <a:off x="609600" y="310836"/>
            <a:ext cx="10972800" cy="946389"/>
          </a:xfrm>
        </p:spPr>
        <p:txBody>
          <a:bodyPr/>
          <a:lstStyle/>
          <a:p>
            <a:r>
              <a:rPr lang="en-US" dirty="0"/>
              <a:t>Workfront Roadmap</a:t>
            </a:r>
          </a:p>
        </p:txBody>
      </p:sp>
      <p:sp>
        <p:nvSpPr>
          <p:cNvPr id="2" name="Subtitle 1">
            <a:extLst>
              <a:ext uri="{FF2B5EF4-FFF2-40B4-BE49-F238E27FC236}">
                <a16:creationId xmlns:a16="http://schemas.microsoft.com/office/drawing/2014/main" id="{26C95EB3-A333-6243-00CB-05A0F2CDD48C}"/>
              </a:ext>
            </a:extLst>
          </p:cNvPr>
          <p:cNvSpPr>
            <a:spLocks noGrp="1"/>
          </p:cNvSpPr>
          <p:nvPr>
            <p:ph idx="4294967295"/>
          </p:nvPr>
        </p:nvSpPr>
        <p:spPr>
          <a:xfrm>
            <a:off x="611109" y="1335088"/>
            <a:ext cx="4937125" cy="4991100"/>
          </a:xfrm>
        </p:spPr>
        <p:txBody>
          <a:bodyPr vert="horz" lIns="0" tIns="45720" rIns="0" bIns="45720" rtlCol="0" anchor="t">
            <a:noAutofit/>
          </a:bodyPr>
          <a:lstStyle/>
          <a:p>
            <a:pPr marL="0" indent="0">
              <a:buNone/>
            </a:pPr>
            <a:r>
              <a:rPr lang="en-US" sz="2400" dirty="0"/>
              <a:t>This is your wish list.</a:t>
            </a:r>
          </a:p>
          <a:p>
            <a:pPr marL="0" indent="0">
              <a:buNone/>
            </a:pPr>
            <a:r>
              <a:rPr lang="en-US" sz="2400"/>
              <a:t>Choose wisely.</a:t>
            </a:r>
            <a:endParaRPr lang="en-US" sz="2400" dirty="0"/>
          </a:p>
          <a:p>
            <a:pPr marL="0" indent="0">
              <a:buNone/>
            </a:pPr>
            <a:r>
              <a:rPr lang="en-US" sz="2400" dirty="0"/>
              <a:t>Add the positive results if you are able to implement</a:t>
            </a:r>
          </a:p>
          <a:p>
            <a:pPr marL="0" indent="0">
              <a:buNone/>
            </a:pPr>
            <a:br>
              <a:rPr lang="en-US" dirty="0"/>
            </a:br>
            <a:endParaRPr lang="en-US"/>
          </a:p>
        </p:txBody>
      </p:sp>
      <p:sp>
        <p:nvSpPr>
          <p:cNvPr id="6" name="Picture Placeholder 5">
            <a:extLst>
              <a:ext uri="{FF2B5EF4-FFF2-40B4-BE49-F238E27FC236}">
                <a16:creationId xmlns:a16="http://schemas.microsoft.com/office/drawing/2014/main" id="{02BEF6E3-EB68-E247-0E5D-8AE31732540D}"/>
              </a:ext>
            </a:extLst>
          </p:cNvPr>
          <p:cNvSpPr>
            <a:spLocks noGrp="1"/>
          </p:cNvSpPr>
          <p:nvPr>
            <p:ph idx="4294967295"/>
          </p:nvPr>
        </p:nvSpPr>
        <p:spPr>
          <a:xfrm>
            <a:off x="6643766" y="421143"/>
            <a:ext cx="4937125" cy="6018213"/>
          </a:xfrm>
          <a:ln>
            <a:solidFill>
              <a:schemeClr val="tx1"/>
            </a:solidFill>
          </a:ln>
        </p:spPr>
        <p:txBody>
          <a:bodyPr vert="horz" lIns="0" tIns="45720" rIns="0" bIns="45720" rtlCol="0" anchor="t">
            <a:noAutofit/>
          </a:bodyPr>
          <a:lstStyle/>
          <a:p>
            <a:pPr marL="0" indent="0">
              <a:buNone/>
            </a:pPr>
            <a:r>
              <a:rPr lang="en-US" dirty="0"/>
              <a:t>Examples:</a:t>
            </a:r>
          </a:p>
          <a:p>
            <a:pPr marL="182245" indent="-182245"/>
            <a:r>
              <a:rPr lang="en-US" dirty="0"/>
              <a:t>Getting a Full Time Sys Admin (or another one)</a:t>
            </a:r>
          </a:p>
          <a:p>
            <a:pPr marL="182245" indent="-182245"/>
            <a:r>
              <a:rPr lang="en-US" dirty="0"/>
              <a:t>Engaging Services to help with any implementations or configurations</a:t>
            </a:r>
          </a:p>
          <a:p>
            <a:pPr marL="182245" indent="-182245"/>
            <a:r>
              <a:rPr lang="en-US" dirty="0"/>
              <a:t>Adding new products, Fusion or Workfront Planning, to provide automation or expand adoption</a:t>
            </a:r>
          </a:p>
          <a:p>
            <a:pPr marL="182245" indent="-182245"/>
            <a:r>
              <a:rPr lang="en-US" dirty="0"/>
              <a:t>New teams, processes, or business units to pull into Workfront to streamline collaboration even more</a:t>
            </a:r>
          </a:p>
          <a:p>
            <a:pPr marL="182245" indent="-182245"/>
            <a:r>
              <a:rPr lang="en-US" dirty="0"/>
              <a:t>Professional development budget for training, conferences, or certifications that can help increase expertise and expand the tools reach.</a:t>
            </a:r>
          </a:p>
        </p:txBody>
      </p:sp>
    </p:spTree>
    <p:extLst>
      <p:ext uri="{BB962C8B-B14F-4D97-AF65-F5344CB8AC3E}">
        <p14:creationId xmlns:p14="http://schemas.microsoft.com/office/powerpoint/2010/main" val="34482165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B87F4-88F3-3DB6-7AFF-8A207646425C}"/>
              </a:ext>
            </a:extLst>
          </p:cNvPr>
          <p:cNvSpPr>
            <a:spLocks noGrp="1"/>
          </p:cNvSpPr>
          <p:nvPr>
            <p:ph type="title"/>
          </p:nvPr>
        </p:nvSpPr>
        <p:spPr>
          <a:xfrm>
            <a:off x="609600" y="2951430"/>
            <a:ext cx="10972800" cy="946389"/>
          </a:xfrm>
        </p:spPr>
        <p:txBody>
          <a:bodyPr/>
          <a:lstStyle/>
          <a:p>
            <a:r>
              <a:rPr lang="en-US" sz="7200" dirty="0"/>
              <a:t>Open Discussion &amp; Feedback</a:t>
            </a:r>
          </a:p>
        </p:txBody>
      </p:sp>
    </p:spTree>
    <p:extLst>
      <p:ext uri="{BB962C8B-B14F-4D97-AF65-F5344CB8AC3E}">
        <p14:creationId xmlns:p14="http://schemas.microsoft.com/office/powerpoint/2010/main" val="6711694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8B9126-1679-E473-EC88-AC362BAB2E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24EC36-AA25-B0F2-7AD6-3EFD3F4CCF7E}"/>
              </a:ext>
            </a:extLst>
          </p:cNvPr>
          <p:cNvSpPr>
            <a:spLocks noGrp="1"/>
          </p:cNvSpPr>
          <p:nvPr>
            <p:ph type="title"/>
          </p:nvPr>
        </p:nvSpPr>
        <p:spPr>
          <a:xfrm>
            <a:off x="609600" y="2951430"/>
            <a:ext cx="10972800" cy="946389"/>
          </a:xfrm>
        </p:spPr>
        <p:txBody>
          <a:bodyPr/>
          <a:lstStyle/>
          <a:p>
            <a:r>
              <a:rPr lang="en-US" sz="7200" dirty="0">
                <a:solidFill>
                  <a:schemeClr val="bg1"/>
                </a:solidFill>
              </a:rPr>
              <a:t>Thank you!</a:t>
            </a:r>
          </a:p>
        </p:txBody>
      </p:sp>
    </p:spTree>
    <p:extLst>
      <p:ext uri="{BB962C8B-B14F-4D97-AF65-F5344CB8AC3E}">
        <p14:creationId xmlns:p14="http://schemas.microsoft.com/office/powerpoint/2010/main" val="838684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641CAC4-1DA4-EB27-5398-8ABB3C158CCA}"/>
              </a:ext>
              <a:ext uri="{C183D7F6-B498-43B3-948B-1728B52AA6E4}">
                <adec:decorative xmlns:adec="http://schemas.microsoft.com/office/drawing/2017/decorative" val="1"/>
              </a:ext>
            </a:extLst>
          </p:cNvPr>
          <p:cNvSpPr/>
          <p:nvPr/>
        </p:nvSpPr>
        <p:spPr>
          <a:xfrm>
            <a:off x="7545" y="0"/>
            <a:ext cx="4876796" cy="6858000"/>
          </a:xfrm>
          <a:prstGeom prst="rect">
            <a:avLst/>
          </a:prstGeom>
          <a:solidFill>
            <a:schemeClr val="tx2">
              <a:lumMod val="75000"/>
              <a:lumOff val="2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Title 3">
            <a:extLst>
              <a:ext uri="{FF2B5EF4-FFF2-40B4-BE49-F238E27FC236}">
                <a16:creationId xmlns:a16="http://schemas.microsoft.com/office/drawing/2014/main" id="{FC7108F9-304E-B009-FF85-23D082253EDF}"/>
              </a:ext>
            </a:extLst>
          </p:cNvPr>
          <p:cNvSpPr txBox="1">
            <a:spLocks noGrp="1"/>
          </p:cNvSpPr>
          <p:nvPr>
            <p:ph type="title"/>
          </p:nvPr>
        </p:nvSpPr>
        <p:spPr>
          <a:xfrm>
            <a:off x="412954" y="476865"/>
            <a:ext cx="4070556" cy="698012"/>
          </a:xfrm>
          <a:prstGeom prst="rect">
            <a:avLst/>
          </a:prstGeom>
          <a:noFill/>
          <a:ln>
            <a:noFill/>
            <a:prstDash/>
          </a:ln>
          <a:effectLst/>
        </p:spPr>
        <p:txBody>
          <a:bodyPr rot="0" spcFirstLastPara="0" vertOverflow="overflow" horzOverflow="overflow" vert="horz" wrap="square" lIns="0" tIns="45720" rIns="0" bIns="45720" numCol="1" spcCol="0" rtlCol="0" fromWordArt="0" anchor="t" anchorCtr="0" forceAA="0" compatLnSpc="1">
            <a:prstTxWarp prst="textNoShape">
              <a:avLst/>
            </a:prstTxWarp>
            <a:spAutoFit/>
          </a:bodyPr>
          <a:lstStyle>
            <a:lvl1pPr algn="l" defTabSz="914400" rtl="0" eaLnBrk="1" latinLnBrk="0" hangingPunct="1">
              <a:lnSpc>
                <a:spcPct val="80000"/>
              </a:lnSpc>
              <a:spcBef>
                <a:spcPct val="0"/>
              </a:spcBef>
              <a:buNone/>
              <a:defRPr sz="3200" kern="1200" spc="-30" baseline="0">
                <a:solidFill>
                  <a:schemeClr val="tx1"/>
                </a:solidFill>
                <a:latin typeface="+mj-lt"/>
                <a:ea typeface="+mj-ea"/>
                <a:cs typeface="+mj-cs"/>
              </a:defRPr>
            </a:lvl1pPr>
          </a:lstStyle>
          <a:p>
            <a:pPr>
              <a:defRPr/>
            </a:pPr>
            <a:r>
              <a:rPr lang="en-US" sz="4800" spc="-120">
                <a:solidFill>
                  <a:schemeClr val="bg1"/>
                </a:solidFill>
              </a:rPr>
              <a:t>Today's Agenda</a:t>
            </a:r>
            <a:endParaRPr lang="en-US" sz="4800" b="0" i="0" u="none" strike="noStrike" kern="1200" cap="none" spc="-120" normalizeH="0" baseline="0" noProof="0">
              <a:ln>
                <a:noFill/>
              </a:ln>
              <a:solidFill>
                <a:schemeClr val="bg1"/>
              </a:solidFill>
              <a:effectLst/>
              <a:uLnTx/>
              <a:uFillTx/>
              <a:latin typeface="+mj-lt"/>
            </a:endParaRPr>
          </a:p>
        </p:txBody>
      </p:sp>
      <p:sp>
        <p:nvSpPr>
          <p:cNvPr id="40" name="Subtitle">
            <a:extLst>
              <a:ext uri="{FF2B5EF4-FFF2-40B4-BE49-F238E27FC236}">
                <a16:creationId xmlns:a16="http://schemas.microsoft.com/office/drawing/2014/main" id="{A4CD1198-3130-FD58-45CB-22E9E7C22EEC}"/>
              </a:ext>
            </a:extLst>
          </p:cNvPr>
          <p:cNvSpPr txBox="1">
            <a:spLocks/>
          </p:cNvSpPr>
          <p:nvPr/>
        </p:nvSpPr>
        <p:spPr>
          <a:xfrm>
            <a:off x="412954" y="1374106"/>
            <a:ext cx="4411516" cy="1015663"/>
          </a:xfrm>
          <a:prstGeom prst="rect">
            <a:avLst/>
          </a:prstGeom>
          <a:noFill/>
          <a:ln>
            <a:noFill/>
            <a:prstDash/>
          </a:ln>
          <a:effectLst/>
        </p:spPr>
        <p:txBody>
          <a:bodyPr rot="0" spcFirstLastPara="0" vertOverflow="overflow" horzOverflow="overflow" vert="horz" wrap="square" lIns="0" tIns="45720" rIns="0" bIns="45720" numCol="1" spcCol="0" rtlCol="0" fromWordArt="0" anchor="t" anchorCtr="0" forceAA="0" compatLnSpc="1">
            <a:prstTxWarp prst="textNoShape">
              <a:avLst/>
            </a:prstTxWarp>
            <a:spAutoFit/>
          </a:bodyPr>
          <a:lstStyle>
            <a:lvl1pPr algn="l" defTabSz="914400" rtl="0" eaLnBrk="1" latinLnBrk="0" hangingPunct="1">
              <a:lnSpc>
                <a:spcPct val="80000"/>
              </a:lnSpc>
              <a:spcBef>
                <a:spcPct val="0"/>
              </a:spcBef>
              <a:buNone/>
              <a:defRPr sz="3200" kern="1200" spc="-30" baseline="0">
                <a:solidFill>
                  <a:schemeClr val="tx1"/>
                </a:solidFill>
                <a:latin typeface="+mj-lt"/>
                <a:ea typeface="+mj-ea"/>
                <a:cs typeface="+mj-cs"/>
              </a:defRPr>
            </a:lvl1pPr>
          </a:lstStyle>
          <a:p>
            <a:pPr>
              <a:lnSpc>
                <a:spcPct val="100000"/>
              </a:lnSpc>
              <a:defRPr/>
            </a:pPr>
            <a:r>
              <a:rPr lang="en-US" sz="2000" spc="0" dirty="0">
                <a:solidFill>
                  <a:schemeClr val="bg1"/>
                </a:solidFill>
                <a:latin typeface="Adobe Clean"/>
              </a:rPr>
              <a:t>Let's talk about the value that Workfront brings to the organization!</a:t>
            </a:r>
          </a:p>
          <a:p>
            <a:pPr>
              <a:lnSpc>
                <a:spcPct val="100000"/>
              </a:lnSpc>
              <a:defRPr/>
            </a:pPr>
            <a:endParaRPr lang="en-US" sz="2000" spc="0" dirty="0">
              <a:solidFill>
                <a:schemeClr val="bg1"/>
              </a:solidFill>
              <a:latin typeface="Adobe Clean"/>
              <a:ea typeface="+mj-lt"/>
              <a:cs typeface="+mj-lt"/>
            </a:endParaRPr>
          </a:p>
        </p:txBody>
      </p:sp>
      <p:graphicFrame>
        <p:nvGraphicFramePr>
          <p:cNvPr id="4" name="Table 6">
            <a:extLst>
              <a:ext uri="{FF2B5EF4-FFF2-40B4-BE49-F238E27FC236}">
                <a16:creationId xmlns:a16="http://schemas.microsoft.com/office/drawing/2014/main" id="{24D865A7-0D76-4DEC-45AD-A49374074966}"/>
              </a:ext>
            </a:extLst>
          </p:cNvPr>
          <p:cNvGraphicFramePr>
            <a:graphicFrameLocks/>
          </p:cNvGraphicFramePr>
          <p:nvPr>
            <p:extLst>
              <p:ext uri="{D42A27DB-BD31-4B8C-83A1-F6EECF244321}">
                <p14:modId xmlns:p14="http://schemas.microsoft.com/office/powerpoint/2010/main" val="1829336395"/>
              </p:ext>
            </p:extLst>
          </p:nvPr>
        </p:nvGraphicFramePr>
        <p:xfrm>
          <a:off x="5247279" y="1814617"/>
          <a:ext cx="6664717" cy="3775706"/>
        </p:xfrm>
        <a:graphic>
          <a:graphicData uri="http://schemas.openxmlformats.org/drawingml/2006/table">
            <a:tbl>
              <a:tblPr firstRow="1" bandRow="1">
                <a:tableStyleId>{5940675A-B579-460E-94D1-54222C63F5DA}</a:tableStyleId>
              </a:tblPr>
              <a:tblGrid>
                <a:gridCol w="2662142">
                  <a:extLst>
                    <a:ext uri="{9D8B030D-6E8A-4147-A177-3AD203B41FA5}">
                      <a16:colId xmlns:a16="http://schemas.microsoft.com/office/drawing/2014/main" val="4072726795"/>
                    </a:ext>
                  </a:extLst>
                </a:gridCol>
                <a:gridCol w="4002575">
                  <a:extLst>
                    <a:ext uri="{9D8B030D-6E8A-4147-A177-3AD203B41FA5}">
                      <a16:colId xmlns:a16="http://schemas.microsoft.com/office/drawing/2014/main" val="3905159293"/>
                    </a:ext>
                  </a:extLst>
                </a:gridCol>
              </a:tblGrid>
              <a:tr h="539387">
                <a:tc>
                  <a:txBody>
                    <a:bodyPr/>
                    <a:lstStyle/>
                    <a:p>
                      <a:r>
                        <a:rPr lang="en-US" sz="2000" dirty="0">
                          <a:latin typeface="Adobe Clean Black"/>
                        </a:rPr>
                        <a:t>Start Time</a:t>
                      </a:r>
                    </a:p>
                  </a:txBody>
                  <a:tcPr marL="91235" marR="91235" marT="45708" marB="45708"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lvl="0">
                        <a:buNone/>
                      </a:pPr>
                      <a:r>
                        <a:rPr lang="en-US" sz="2000" b="0" i="0" u="none" strike="noStrike" baseline="0" noProof="0" dirty="0">
                          <a:solidFill>
                            <a:srgbClr val="000000"/>
                          </a:solidFill>
                          <a:latin typeface="Adobe Clean Black"/>
                        </a:rPr>
                        <a:t>Time</a:t>
                      </a:r>
                      <a:endParaRPr lang="en-US" sz="2000" dirty="0">
                        <a:latin typeface="Adobe Clean Black"/>
                      </a:endParaRPr>
                    </a:p>
                  </a:txBody>
                  <a:tcPr marL="91235" marR="91235" marT="45708" marB="45708"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2052091564"/>
                  </a:ext>
                </a:extLst>
              </a:tr>
              <a:tr h="539387">
                <a:tc>
                  <a:txBody>
                    <a:bodyPr/>
                    <a:lstStyle/>
                    <a:p>
                      <a:pPr lvl="0" algn="l">
                        <a:lnSpc>
                          <a:spcPct val="100000"/>
                        </a:lnSpc>
                        <a:spcBef>
                          <a:spcPts val="0"/>
                        </a:spcBef>
                        <a:spcAft>
                          <a:spcPts val="0"/>
                        </a:spcAft>
                        <a:buNone/>
                      </a:pPr>
                      <a:r>
                        <a:rPr lang="en-US" sz="2000" b="0" i="0" u="none" strike="noStrike" noProof="0" dirty="0">
                          <a:solidFill>
                            <a:srgbClr val="000000"/>
                          </a:solidFill>
                          <a:latin typeface="Adobe Clean"/>
                        </a:rPr>
                        <a:t>minutes</a:t>
                      </a:r>
                    </a:p>
                  </a:txBody>
                  <a:tcPr marL="91235" marR="91235" marT="45708" marB="45708"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r>
                        <a:rPr lang="en-US" sz="2000" dirty="0"/>
                        <a:t>x</a:t>
                      </a:r>
                    </a:p>
                  </a:txBody>
                  <a:tcPr marL="91235" marR="91235" marT="45708" marB="45708"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2177149474"/>
                  </a:ext>
                </a:extLst>
              </a:tr>
              <a:tr h="539387">
                <a:tc>
                  <a:txBody>
                    <a:bodyPr/>
                    <a:lstStyle/>
                    <a:p>
                      <a:pPr lvl="0" algn="l">
                        <a:lnSpc>
                          <a:spcPct val="100000"/>
                        </a:lnSpc>
                        <a:spcBef>
                          <a:spcPts val="0"/>
                        </a:spcBef>
                        <a:spcAft>
                          <a:spcPts val="0"/>
                        </a:spcAft>
                        <a:buNone/>
                      </a:pPr>
                      <a:r>
                        <a:rPr lang="en-US" sz="2000" b="0" i="0" u="none" strike="noStrike" noProof="0" dirty="0">
                          <a:solidFill>
                            <a:srgbClr val="000000"/>
                          </a:solidFill>
                          <a:latin typeface="Adobe Clean"/>
                        </a:rPr>
                        <a:t>minutes</a:t>
                      </a:r>
                    </a:p>
                  </a:txBody>
                  <a:tcPr marL="91235" marR="91235" marT="45708" marB="45708"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lvl="0">
                        <a:buNone/>
                      </a:pPr>
                      <a:r>
                        <a:rPr lang="en-US" sz="2000" dirty="0"/>
                        <a:t>x</a:t>
                      </a:r>
                    </a:p>
                  </a:txBody>
                  <a:tcPr marL="91235" marR="91235" marT="45708" marB="45708"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392212563"/>
                  </a:ext>
                </a:extLst>
              </a:tr>
              <a:tr h="539386">
                <a:tc>
                  <a:txBody>
                    <a:bodyPr/>
                    <a:lstStyle/>
                    <a:p>
                      <a:pPr lvl="0" algn="l">
                        <a:lnSpc>
                          <a:spcPct val="100000"/>
                        </a:lnSpc>
                        <a:spcBef>
                          <a:spcPts val="0"/>
                        </a:spcBef>
                        <a:spcAft>
                          <a:spcPts val="0"/>
                        </a:spcAft>
                        <a:buNone/>
                      </a:pPr>
                      <a:r>
                        <a:rPr lang="en-US" sz="2000" b="0" i="0" u="none" strike="noStrike" noProof="0" dirty="0">
                          <a:solidFill>
                            <a:srgbClr val="000000"/>
                          </a:solidFill>
                          <a:latin typeface="Adobe Clean"/>
                        </a:rPr>
                        <a:t>minutes</a:t>
                      </a:r>
                    </a:p>
                  </a:txBody>
                  <a:tcPr marL="91235" marR="91235" marT="45708" marB="45708" anchor="ctr">
                    <a:lnL w="0">
                      <a:noFill/>
                    </a:lnL>
                    <a:lnR w="0">
                      <a:noFill/>
                    </a:lnR>
                    <a:lnT w="6350">
                      <a:solidFill>
                        <a:schemeClr val="bg1">
                          <a:lumMod val="65000"/>
                        </a:schemeClr>
                      </a:solidFill>
                    </a:lnT>
                    <a:lnB w="6350">
                      <a:solidFill>
                        <a:schemeClr val="bg1">
                          <a:lumMod val="65000"/>
                        </a:schemeClr>
                      </a:solidFill>
                    </a:lnB>
                    <a:noFill/>
                  </a:tcPr>
                </a:tc>
                <a:tc>
                  <a:txBody>
                    <a:bodyPr/>
                    <a:lstStyle/>
                    <a:p>
                      <a:pPr lvl="0">
                        <a:buNone/>
                      </a:pPr>
                      <a:r>
                        <a:rPr lang="en-US" sz="2000" dirty="0"/>
                        <a:t>x</a:t>
                      </a:r>
                    </a:p>
                  </a:txBody>
                  <a:tcPr marL="91235" marR="91235" marT="45708" marB="45708" anchor="ctr">
                    <a:lnL w="0">
                      <a:noFill/>
                    </a:lnL>
                    <a:lnR w="0">
                      <a:noFill/>
                    </a:lnR>
                    <a:lnT w="6350">
                      <a:solidFill>
                        <a:schemeClr val="bg1">
                          <a:lumMod val="65000"/>
                        </a:schemeClr>
                      </a:solidFill>
                    </a:lnT>
                    <a:lnB w="6350">
                      <a:solidFill>
                        <a:schemeClr val="bg1">
                          <a:lumMod val="65000"/>
                        </a:schemeClr>
                      </a:solidFill>
                    </a:lnB>
                    <a:noFill/>
                  </a:tcPr>
                </a:tc>
                <a:extLst>
                  <a:ext uri="{0D108BD9-81ED-4DB2-BD59-A6C34878D82A}">
                    <a16:rowId xmlns:a16="http://schemas.microsoft.com/office/drawing/2014/main" val="243324942"/>
                  </a:ext>
                </a:extLst>
              </a:tr>
              <a:tr h="539386">
                <a:tc>
                  <a:txBody>
                    <a:bodyPr/>
                    <a:lstStyle/>
                    <a:p>
                      <a:pPr lvl="0" algn="l">
                        <a:lnSpc>
                          <a:spcPct val="100000"/>
                        </a:lnSpc>
                        <a:spcBef>
                          <a:spcPts val="0"/>
                        </a:spcBef>
                        <a:spcAft>
                          <a:spcPts val="0"/>
                        </a:spcAft>
                        <a:buNone/>
                      </a:pPr>
                      <a:r>
                        <a:rPr lang="en-US" sz="2000" b="0" i="0" u="none" strike="noStrike" noProof="0" dirty="0">
                          <a:solidFill>
                            <a:srgbClr val="000000"/>
                          </a:solidFill>
                          <a:latin typeface="Adobe Clean"/>
                        </a:rPr>
                        <a:t>minutes</a:t>
                      </a:r>
                    </a:p>
                  </a:txBody>
                  <a:tcPr marL="91235" marR="91235" marT="45708" marB="45708" anchor="ctr">
                    <a:lnL w="0">
                      <a:noFill/>
                    </a:lnL>
                    <a:lnR w="0">
                      <a:noFill/>
                    </a:lnR>
                    <a:lnT w="6350">
                      <a:solidFill>
                        <a:schemeClr val="bg1">
                          <a:lumMod val="65000"/>
                        </a:schemeClr>
                      </a:solidFill>
                    </a:lnT>
                    <a:lnB w="6350">
                      <a:solidFill>
                        <a:schemeClr val="bg1">
                          <a:lumMod val="65000"/>
                        </a:schemeClr>
                      </a:solidFill>
                    </a:lnB>
                    <a:noFill/>
                  </a:tcPr>
                </a:tc>
                <a:tc>
                  <a:txBody>
                    <a:bodyPr/>
                    <a:lstStyle/>
                    <a:p>
                      <a:pPr lvl="0">
                        <a:buNone/>
                      </a:pPr>
                      <a:r>
                        <a:rPr lang="en-US" sz="2000" dirty="0"/>
                        <a:t>x</a:t>
                      </a:r>
                    </a:p>
                  </a:txBody>
                  <a:tcPr marL="91235" marR="91235" marT="45708" marB="45708" anchor="ctr">
                    <a:lnL w="0">
                      <a:noFill/>
                    </a:lnL>
                    <a:lnR w="0">
                      <a:noFill/>
                    </a:lnR>
                    <a:lnT w="6350">
                      <a:solidFill>
                        <a:schemeClr val="bg1">
                          <a:lumMod val="65000"/>
                        </a:schemeClr>
                      </a:solidFill>
                    </a:lnT>
                    <a:lnB w="6350">
                      <a:solidFill>
                        <a:schemeClr val="bg1">
                          <a:lumMod val="65000"/>
                        </a:schemeClr>
                      </a:solidFill>
                    </a:lnB>
                    <a:noFill/>
                  </a:tcPr>
                </a:tc>
                <a:extLst>
                  <a:ext uri="{0D108BD9-81ED-4DB2-BD59-A6C34878D82A}">
                    <a16:rowId xmlns:a16="http://schemas.microsoft.com/office/drawing/2014/main" val="1976019060"/>
                  </a:ext>
                </a:extLst>
              </a:tr>
              <a:tr h="539387">
                <a:tc>
                  <a:txBody>
                    <a:bodyPr/>
                    <a:lstStyle/>
                    <a:p>
                      <a:r>
                        <a:rPr lang="en-US" sz="2000" dirty="0"/>
                        <a:t>minutes</a:t>
                      </a:r>
                    </a:p>
                  </a:txBody>
                  <a:tcPr marL="91235" marR="91235" marT="45708" marB="45708"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lvl="0">
                        <a:buNone/>
                      </a:pPr>
                      <a:r>
                        <a:rPr lang="en-US" sz="2000" dirty="0"/>
                        <a:t>x</a:t>
                      </a:r>
                    </a:p>
                  </a:txBody>
                  <a:tcPr marL="91235" marR="91235" marT="45708" marB="45708"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199528391"/>
                  </a:ext>
                </a:extLst>
              </a:tr>
              <a:tr h="539386">
                <a:tc>
                  <a:txBody>
                    <a:bodyPr/>
                    <a:lstStyle/>
                    <a:p>
                      <a:pPr lvl="0">
                        <a:buNone/>
                      </a:pPr>
                      <a:r>
                        <a:rPr lang="en-US" sz="2000" b="1" dirty="0">
                          <a:latin typeface="Adobe Clean Black"/>
                        </a:rPr>
                        <a:t>End Time</a:t>
                      </a:r>
                    </a:p>
                  </a:txBody>
                  <a:tcPr marL="91235" marR="91235" marT="45708" marB="45708" anchor="ctr">
                    <a:lnL w="0">
                      <a:noFill/>
                    </a:lnL>
                    <a:lnR w="0">
                      <a:noFill/>
                    </a:lnR>
                    <a:lnT w="6350" cap="flat" cmpd="sng" algn="ctr">
                      <a:solidFill>
                        <a:schemeClr val="bg1">
                          <a:lumMod val="65000"/>
                        </a:schemeClr>
                      </a:solidFill>
                      <a:prstDash val="solid"/>
                      <a:round/>
                      <a:headEnd type="none" w="med" len="med"/>
                      <a:tailEnd type="none" w="med" len="med"/>
                    </a:lnT>
                    <a:lnB w="0">
                      <a:noFill/>
                    </a:lnB>
                    <a:noFill/>
                  </a:tcPr>
                </a:tc>
                <a:tc>
                  <a:txBody>
                    <a:bodyPr/>
                    <a:lstStyle/>
                    <a:p>
                      <a:pPr lvl="0" algn="l">
                        <a:lnSpc>
                          <a:spcPct val="100000"/>
                        </a:lnSpc>
                        <a:spcBef>
                          <a:spcPts val="0"/>
                        </a:spcBef>
                        <a:spcAft>
                          <a:spcPts val="0"/>
                        </a:spcAft>
                        <a:buNone/>
                      </a:pPr>
                      <a:r>
                        <a:rPr lang="en-US" sz="2000" b="0" i="0" u="none" strike="noStrike" noProof="0" dirty="0">
                          <a:solidFill>
                            <a:srgbClr val="000000"/>
                          </a:solidFill>
                          <a:latin typeface="Adobe Clean Black"/>
                        </a:rPr>
                        <a:t>Time</a:t>
                      </a:r>
                    </a:p>
                  </a:txBody>
                  <a:tcPr marL="91235" marR="91235" marT="45708" marB="45708" anchor="ctr">
                    <a:lnL w="0">
                      <a:noFill/>
                    </a:lnL>
                    <a:lnR w="0">
                      <a:noFill/>
                    </a:lnR>
                    <a:lnT w="6350" cap="flat" cmpd="sng" algn="ctr">
                      <a:solidFill>
                        <a:schemeClr val="bg1">
                          <a:lumMod val="65000"/>
                        </a:schemeClr>
                      </a:solidFill>
                      <a:prstDash val="solid"/>
                      <a:round/>
                      <a:headEnd type="none" w="med" len="med"/>
                      <a:tailEnd type="none" w="med" len="med"/>
                    </a:lnT>
                    <a:lnB w="0">
                      <a:noFill/>
                    </a:lnB>
                    <a:noFill/>
                  </a:tcPr>
                </a:tc>
                <a:extLst>
                  <a:ext uri="{0D108BD9-81ED-4DB2-BD59-A6C34878D82A}">
                    <a16:rowId xmlns:a16="http://schemas.microsoft.com/office/drawing/2014/main" val="2370782025"/>
                  </a:ext>
                </a:extLst>
              </a:tr>
            </a:tbl>
          </a:graphicData>
        </a:graphic>
      </p:graphicFrame>
    </p:spTree>
    <p:extLst>
      <p:ext uri="{BB962C8B-B14F-4D97-AF65-F5344CB8AC3E}">
        <p14:creationId xmlns:p14="http://schemas.microsoft.com/office/powerpoint/2010/main" val="30161805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A4DE36-B553-32F5-6857-6D160DF34C7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704E1F3-3BEA-B622-DB94-25FEA1B85551}"/>
              </a:ext>
            </a:extLst>
          </p:cNvPr>
          <p:cNvSpPr>
            <a:spLocks noGrp="1"/>
          </p:cNvSpPr>
          <p:nvPr>
            <p:ph type="title"/>
          </p:nvPr>
        </p:nvSpPr>
        <p:spPr>
          <a:xfrm>
            <a:off x="609600" y="310836"/>
            <a:ext cx="10972800" cy="946389"/>
          </a:xfrm>
        </p:spPr>
        <p:txBody>
          <a:bodyPr/>
          <a:lstStyle/>
          <a:p>
            <a:r>
              <a:rPr lang="en-US" dirty="0"/>
              <a:t>Workfront Why</a:t>
            </a:r>
          </a:p>
        </p:txBody>
      </p:sp>
      <p:sp>
        <p:nvSpPr>
          <p:cNvPr id="2" name="Subtitle 1">
            <a:extLst>
              <a:ext uri="{FF2B5EF4-FFF2-40B4-BE49-F238E27FC236}">
                <a16:creationId xmlns:a16="http://schemas.microsoft.com/office/drawing/2014/main" id="{B506B4C4-D415-3EF0-1340-A7AF18130BA2}"/>
              </a:ext>
            </a:extLst>
          </p:cNvPr>
          <p:cNvSpPr>
            <a:spLocks noGrp="1"/>
          </p:cNvSpPr>
          <p:nvPr>
            <p:ph idx="4294967295"/>
          </p:nvPr>
        </p:nvSpPr>
        <p:spPr>
          <a:xfrm>
            <a:off x="611109" y="1335088"/>
            <a:ext cx="4937125" cy="4991100"/>
          </a:xfrm>
        </p:spPr>
        <p:txBody>
          <a:bodyPr vert="horz" lIns="0" tIns="45720" rIns="0" bIns="45720" rtlCol="0" anchor="t">
            <a:noAutofit/>
          </a:bodyPr>
          <a:lstStyle/>
          <a:p>
            <a:pPr marL="342900" indent="-342900"/>
            <a:r>
              <a:rPr lang="en-US" sz="2400" dirty="0"/>
              <a:t>Why did the organization invest in Workfront?</a:t>
            </a:r>
          </a:p>
          <a:p>
            <a:pPr marL="342900" indent="-342900"/>
            <a:r>
              <a:rPr lang="en-US" sz="2400" dirty="0"/>
              <a:t>What was the "pain point" that initiated the investment?</a:t>
            </a:r>
          </a:p>
          <a:p>
            <a:pPr marL="342900" indent="-342900"/>
            <a:r>
              <a:rPr lang="en-US" sz="2400" dirty="0"/>
              <a:t>If you're not sure what the original "why" was, ask your users about their pain points and what they wish Workfront could help improve.  This approach can get you on the road to a new "Why Workfront." </a:t>
            </a:r>
          </a:p>
          <a:p>
            <a:pPr marL="0" indent="0">
              <a:buNone/>
            </a:pPr>
            <a:br>
              <a:rPr lang="en-US" dirty="0"/>
            </a:br>
            <a:endParaRPr lang="en-US"/>
          </a:p>
        </p:txBody>
      </p:sp>
      <p:sp>
        <p:nvSpPr>
          <p:cNvPr id="6" name="Picture Placeholder 5">
            <a:extLst>
              <a:ext uri="{FF2B5EF4-FFF2-40B4-BE49-F238E27FC236}">
                <a16:creationId xmlns:a16="http://schemas.microsoft.com/office/drawing/2014/main" id="{5732E912-B482-200F-89E3-CA210364A535}"/>
              </a:ext>
            </a:extLst>
          </p:cNvPr>
          <p:cNvSpPr>
            <a:spLocks noGrp="1"/>
          </p:cNvSpPr>
          <p:nvPr>
            <p:ph idx="4294967295"/>
          </p:nvPr>
        </p:nvSpPr>
        <p:spPr>
          <a:xfrm>
            <a:off x="6643766" y="421143"/>
            <a:ext cx="4937125" cy="6018213"/>
          </a:xfrm>
          <a:ln>
            <a:solidFill>
              <a:schemeClr val="tx1"/>
            </a:solidFill>
          </a:ln>
        </p:spPr>
        <p:txBody>
          <a:bodyPr vert="horz" lIns="0" tIns="45720" rIns="0" bIns="45720" rtlCol="0" anchor="t">
            <a:noAutofit/>
          </a:bodyPr>
          <a:lstStyle/>
          <a:p>
            <a:pPr marL="0" indent="0">
              <a:buNone/>
            </a:pPr>
            <a:r>
              <a:rPr lang="en-US" dirty="0"/>
              <a:t>Examples:</a:t>
            </a:r>
          </a:p>
          <a:p>
            <a:pPr marL="182245" indent="-182245"/>
            <a:r>
              <a:rPr lang="en-US" dirty="0">
                <a:ea typeface="+mn-lt"/>
                <a:cs typeface="+mn-lt"/>
              </a:rPr>
              <a:t>Streamline work and transform manual processes into more efficient and productive ways to collaborate. </a:t>
            </a:r>
          </a:p>
          <a:p>
            <a:pPr marL="182245" indent="-182245"/>
            <a:r>
              <a:rPr lang="en-US" dirty="0">
                <a:ea typeface="+mn-lt"/>
                <a:cs typeface="+mn-lt"/>
              </a:rPr>
              <a:t>Reduce assessment process time from weeks to hours.</a:t>
            </a:r>
            <a:endParaRPr lang="en-US"/>
          </a:p>
          <a:p>
            <a:pPr marL="182245" indent="-182245"/>
            <a:r>
              <a:rPr lang="en-US" dirty="0"/>
              <a:t>Reduce prep time for weekly status meetings.</a:t>
            </a:r>
          </a:p>
          <a:p>
            <a:pPr marL="182245" indent="-182245"/>
            <a:r>
              <a:rPr lang="en-US" dirty="0"/>
              <a:t>Create a single location for the organization to request work, allowing for visibility into the work being completed</a:t>
            </a:r>
          </a:p>
          <a:p>
            <a:pPr marL="182245" indent="-182245"/>
            <a:r>
              <a:rPr lang="en-US"/>
              <a:t>Provide a self-service way for requesters to </a:t>
            </a:r>
            <a:r>
              <a:rPr lang="en-US" dirty="0"/>
              <a:t>view the status of the work they've requested.</a:t>
            </a:r>
          </a:p>
          <a:p>
            <a:pPr marL="182245" indent="-182245"/>
            <a:endParaRPr lang="en-US" dirty="0"/>
          </a:p>
          <a:p>
            <a:pPr marL="182245" indent="-182245"/>
            <a:endParaRPr lang="en-US" dirty="0"/>
          </a:p>
          <a:p>
            <a:pPr marL="182245" indent="-182245"/>
            <a:endParaRPr lang="en-US" dirty="0"/>
          </a:p>
        </p:txBody>
      </p:sp>
    </p:spTree>
    <p:extLst>
      <p:ext uri="{BB962C8B-B14F-4D97-AF65-F5344CB8AC3E}">
        <p14:creationId xmlns:p14="http://schemas.microsoft.com/office/powerpoint/2010/main" val="2996092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8B8723-C980-C9BA-13DA-C66CD52E4FB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BBAC273-C8A1-C9E3-2602-67FA382BCEDA}"/>
              </a:ext>
            </a:extLst>
          </p:cNvPr>
          <p:cNvSpPr>
            <a:spLocks noGrp="1"/>
          </p:cNvSpPr>
          <p:nvPr>
            <p:ph type="title"/>
          </p:nvPr>
        </p:nvSpPr>
        <p:spPr>
          <a:xfrm>
            <a:off x="609600" y="310836"/>
            <a:ext cx="10972800" cy="946389"/>
          </a:xfrm>
        </p:spPr>
        <p:txBody>
          <a:bodyPr/>
          <a:lstStyle/>
          <a:p>
            <a:r>
              <a:rPr lang="en-US" dirty="0"/>
              <a:t>Workfront Objectives</a:t>
            </a:r>
          </a:p>
        </p:txBody>
      </p:sp>
      <p:sp>
        <p:nvSpPr>
          <p:cNvPr id="2" name="Subtitle 1">
            <a:extLst>
              <a:ext uri="{FF2B5EF4-FFF2-40B4-BE49-F238E27FC236}">
                <a16:creationId xmlns:a16="http://schemas.microsoft.com/office/drawing/2014/main" id="{2743DEBC-5AB2-0AE2-4964-86BC4D69DC3D}"/>
              </a:ext>
            </a:extLst>
          </p:cNvPr>
          <p:cNvSpPr>
            <a:spLocks noGrp="1"/>
          </p:cNvSpPr>
          <p:nvPr>
            <p:ph idx="4294967295"/>
          </p:nvPr>
        </p:nvSpPr>
        <p:spPr>
          <a:xfrm>
            <a:off x="611109" y="1259642"/>
            <a:ext cx="4089093" cy="4991100"/>
          </a:xfrm>
        </p:spPr>
        <p:txBody>
          <a:bodyPr vert="horz" lIns="0" tIns="45720" rIns="0" bIns="45720" rtlCol="0" anchor="t">
            <a:noAutofit/>
          </a:bodyPr>
          <a:lstStyle/>
          <a:p>
            <a:pPr marL="342900" indent="-342900"/>
            <a:r>
              <a:rPr lang="en-US" sz="2400" dirty="0"/>
              <a:t>What does success look like?</a:t>
            </a:r>
          </a:p>
          <a:p>
            <a:pPr marL="342900" indent="-342900"/>
            <a:r>
              <a:rPr lang="en-US" sz="2400" dirty="0"/>
              <a:t>What is the desired outcome at launch?</a:t>
            </a:r>
          </a:p>
          <a:p>
            <a:pPr marL="342900" indent="-342900"/>
            <a:r>
              <a:rPr lang="en-US" sz="2400" dirty="0"/>
              <a:t>What are we trying to solve?</a:t>
            </a:r>
            <a:br>
              <a:rPr lang="en-US" dirty="0"/>
            </a:br>
            <a:br>
              <a:rPr lang="en-US" dirty="0"/>
            </a:br>
            <a:endParaRPr lang="en-US"/>
          </a:p>
        </p:txBody>
      </p:sp>
      <p:sp>
        <p:nvSpPr>
          <p:cNvPr id="6" name="Picture Placeholder 5">
            <a:extLst>
              <a:ext uri="{FF2B5EF4-FFF2-40B4-BE49-F238E27FC236}">
                <a16:creationId xmlns:a16="http://schemas.microsoft.com/office/drawing/2014/main" id="{716EB84D-A954-AEEA-78CB-E5B40414D5D6}"/>
              </a:ext>
            </a:extLst>
          </p:cNvPr>
          <p:cNvSpPr>
            <a:spLocks noGrp="1"/>
          </p:cNvSpPr>
          <p:nvPr>
            <p:ph idx="4294967295"/>
          </p:nvPr>
        </p:nvSpPr>
        <p:spPr>
          <a:xfrm>
            <a:off x="5076750" y="421143"/>
            <a:ext cx="6504141" cy="6018213"/>
          </a:xfrm>
          <a:ln>
            <a:solidFill>
              <a:schemeClr val="tx1"/>
            </a:solidFill>
          </a:ln>
        </p:spPr>
        <p:txBody>
          <a:bodyPr vert="horz" lIns="0" tIns="45720" rIns="0" bIns="45720" rtlCol="0" anchor="t">
            <a:noAutofit/>
          </a:bodyPr>
          <a:lstStyle/>
          <a:p>
            <a:pPr marL="0" indent="0">
              <a:buNone/>
            </a:pPr>
            <a:r>
              <a:rPr lang="en-US" dirty="0"/>
              <a:t>Examples:</a:t>
            </a:r>
          </a:p>
          <a:p>
            <a:pPr marL="182245" indent="-182245">
              <a:buFont typeface="Wingdings"/>
              <a:buChar char="§"/>
            </a:pPr>
            <a:r>
              <a:rPr lang="en-US" dirty="0">
                <a:ea typeface="+mn-lt"/>
                <a:cs typeface="+mn-lt"/>
              </a:rPr>
              <a:t>Execs: ROI, efficiency, alignment to strategy.</a:t>
            </a:r>
            <a:endParaRPr lang="en-US" dirty="0"/>
          </a:p>
          <a:p>
            <a:pPr marL="182245" indent="-182245">
              <a:buFont typeface="Wingdings"/>
              <a:buChar char="§"/>
            </a:pPr>
            <a:r>
              <a:rPr lang="en-US" dirty="0">
                <a:ea typeface="+mn-lt"/>
                <a:cs typeface="+mn-lt"/>
              </a:rPr>
              <a:t>Team Leaders: reporting for status meetings, less prep work.</a:t>
            </a:r>
            <a:endParaRPr lang="en-US" dirty="0"/>
          </a:p>
          <a:p>
            <a:pPr marL="182245" indent="-182245">
              <a:buFont typeface="Wingdings"/>
              <a:buChar char="§"/>
            </a:pPr>
            <a:r>
              <a:rPr lang="en-US" dirty="0">
                <a:ea typeface="+mn-lt"/>
                <a:cs typeface="+mn-lt"/>
              </a:rPr>
              <a:t>Creatives: fewer interruptions, visibility, easier year-end summaries.</a:t>
            </a:r>
            <a:endParaRPr lang="en-US" dirty="0"/>
          </a:p>
          <a:p>
            <a:pPr marL="182245" indent="-182245">
              <a:buFont typeface="Wingdings"/>
              <a:buChar char="§"/>
            </a:pPr>
            <a:r>
              <a:rPr lang="en-US" dirty="0">
                <a:ea typeface="+mn-lt"/>
                <a:cs typeface="+mn-lt"/>
              </a:rPr>
              <a:t>Requesters: transparency and clarity after submission.</a:t>
            </a:r>
            <a:endParaRPr lang="en-US" dirty="0"/>
          </a:p>
          <a:p>
            <a:pPr marL="182245" indent="-182245">
              <a:buFont typeface="Wingdings,Sans-Serif"/>
              <a:buChar char="§"/>
            </a:pPr>
            <a:r>
              <a:rPr lang="en-US" dirty="0"/>
              <a:t>If possible, consider linking your Workfront goals to the enterprise organizational goals:</a:t>
            </a:r>
          </a:p>
          <a:p>
            <a:pPr marL="382270" lvl="1" indent="-156845">
              <a:buFont typeface="Courier New"/>
              <a:buChar char="o"/>
            </a:pPr>
            <a:r>
              <a:rPr lang="en-US" sz="2000" dirty="0">
                <a:ea typeface="+mn-lt"/>
                <a:cs typeface="+mn-lt"/>
              </a:rPr>
              <a:t>Increase revenue by $X and reduce costs</a:t>
            </a:r>
          </a:p>
          <a:p>
            <a:pPr lvl="2">
              <a:buFont typeface="Wingdings"/>
              <a:buChar char="§"/>
            </a:pPr>
            <a:r>
              <a:rPr lang="en-US" sz="2000" dirty="0">
                <a:ea typeface="+mn-lt"/>
                <a:cs typeface="+mn-lt"/>
              </a:rPr>
              <a:t>Improve Campaign efficiency with shorter Project timelines tracked in Workfront</a:t>
            </a:r>
          </a:p>
          <a:p>
            <a:pPr marL="382270" lvl="1" indent="-156845">
              <a:buFont typeface="Courier New"/>
              <a:buChar char="o"/>
            </a:pPr>
            <a:r>
              <a:rPr lang="en-US" sz="2000" dirty="0">
                <a:ea typeface="+mn-lt"/>
                <a:cs typeface="+mn-lt"/>
              </a:rPr>
              <a:t>Attract and retain top talent to support growth </a:t>
            </a:r>
          </a:p>
          <a:p>
            <a:pPr lvl="2">
              <a:buFont typeface="Wingdings"/>
              <a:buChar char="§"/>
            </a:pPr>
            <a:r>
              <a:rPr lang="en-US" sz="2000" dirty="0"/>
              <a:t>Improve employee experience by ensuring balanced assignments with Workfront</a:t>
            </a:r>
          </a:p>
        </p:txBody>
      </p:sp>
    </p:spTree>
    <p:extLst>
      <p:ext uri="{BB962C8B-B14F-4D97-AF65-F5344CB8AC3E}">
        <p14:creationId xmlns:p14="http://schemas.microsoft.com/office/powerpoint/2010/main" val="4282072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7026C7-D190-0BDE-C41E-B96B664E888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2C55CED-698A-6C65-CCBE-E9FE9DA5545F}"/>
              </a:ext>
            </a:extLst>
          </p:cNvPr>
          <p:cNvSpPr>
            <a:spLocks noGrp="1"/>
          </p:cNvSpPr>
          <p:nvPr>
            <p:ph type="title"/>
          </p:nvPr>
        </p:nvSpPr>
        <p:spPr>
          <a:xfrm>
            <a:off x="609600" y="182578"/>
            <a:ext cx="10972800" cy="946389"/>
          </a:xfrm>
        </p:spPr>
        <p:txBody>
          <a:bodyPr/>
          <a:lstStyle/>
          <a:p>
            <a:r>
              <a:rPr lang="en-US" dirty="0"/>
              <a:t>Workfront Goals</a:t>
            </a:r>
          </a:p>
        </p:txBody>
      </p:sp>
      <p:sp>
        <p:nvSpPr>
          <p:cNvPr id="2" name="Subtitle 1">
            <a:extLst>
              <a:ext uri="{FF2B5EF4-FFF2-40B4-BE49-F238E27FC236}">
                <a16:creationId xmlns:a16="http://schemas.microsoft.com/office/drawing/2014/main" id="{70B1B31C-D27A-5B4E-6138-6CF4A494244A}"/>
              </a:ext>
            </a:extLst>
          </p:cNvPr>
          <p:cNvSpPr>
            <a:spLocks noGrp="1"/>
          </p:cNvSpPr>
          <p:nvPr>
            <p:ph idx="4294967295"/>
          </p:nvPr>
        </p:nvSpPr>
        <p:spPr>
          <a:xfrm>
            <a:off x="611109" y="1335088"/>
            <a:ext cx="2817045" cy="4991100"/>
          </a:xfrm>
        </p:spPr>
        <p:txBody>
          <a:bodyPr vert="horz" lIns="0" tIns="45720" rIns="0" bIns="45720" rtlCol="0" anchor="t">
            <a:noAutofit/>
          </a:bodyPr>
          <a:lstStyle/>
          <a:p>
            <a:pPr marL="0" indent="0">
              <a:buNone/>
            </a:pPr>
            <a:r>
              <a:rPr lang="en-US" sz="2400" dirty="0"/>
              <a:t>These should be more specific</a:t>
            </a:r>
          </a:p>
          <a:p>
            <a:pPr marL="342900" indent="-342900"/>
            <a:r>
              <a:rPr lang="en-US" sz="2400" dirty="0"/>
              <a:t>Processes?</a:t>
            </a:r>
          </a:p>
          <a:p>
            <a:pPr marL="342900" indent="-342900"/>
            <a:r>
              <a:rPr lang="en-US" sz="2400" dirty="0"/>
              <a:t>Documents?</a:t>
            </a:r>
          </a:p>
          <a:p>
            <a:pPr marL="342900" indent="-342900"/>
            <a:r>
              <a:rPr lang="en-US" sz="2400" dirty="0"/>
              <a:t>Efficiency?</a:t>
            </a:r>
            <a:br>
              <a:rPr lang="en-US" dirty="0"/>
            </a:br>
            <a:br>
              <a:rPr lang="en-US" dirty="0"/>
            </a:br>
            <a:endParaRPr lang="en-US"/>
          </a:p>
        </p:txBody>
      </p:sp>
      <p:sp>
        <p:nvSpPr>
          <p:cNvPr id="6" name="Picture Placeholder 5">
            <a:extLst>
              <a:ext uri="{FF2B5EF4-FFF2-40B4-BE49-F238E27FC236}">
                <a16:creationId xmlns:a16="http://schemas.microsoft.com/office/drawing/2014/main" id="{FFE76A14-3BF5-75A4-B065-2143D1E1753A}"/>
              </a:ext>
            </a:extLst>
          </p:cNvPr>
          <p:cNvSpPr>
            <a:spLocks noGrp="1"/>
          </p:cNvSpPr>
          <p:nvPr>
            <p:ph idx="4294967295"/>
          </p:nvPr>
        </p:nvSpPr>
        <p:spPr>
          <a:xfrm>
            <a:off x="3743251" y="421143"/>
            <a:ext cx="7837640" cy="6018213"/>
          </a:xfrm>
          <a:ln>
            <a:solidFill>
              <a:schemeClr val="tx1"/>
            </a:solidFill>
          </a:ln>
        </p:spPr>
        <p:txBody>
          <a:bodyPr vert="horz" lIns="0" tIns="45720" rIns="0" bIns="45720" rtlCol="0" anchor="t">
            <a:noAutofit/>
          </a:bodyPr>
          <a:lstStyle/>
          <a:p>
            <a:pPr marL="0" indent="0">
              <a:buNone/>
            </a:pPr>
            <a:r>
              <a:rPr lang="en-US" dirty="0"/>
              <a:t>Examples: </a:t>
            </a:r>
            <a:endParaRPr lang="en-US"/>
          </a:p>
          <a:p>
            <a:pPr marL="0" indent="0">
              <a:buNone/>
            </a:pPr>
            <a:r>
              <a:rPr lang="en-US" dirty="0"/>
              <a:t>Tailor Value Stories to Each Audience</a:t>
            </a:r>
          </a:p>
          <a:p>
            <a:pPr marL="182245" indent="-182245">
              <a:buFont typeface="Wingdings"/>
              <a:buChar char="§"/>
            </a:pPr>
            <a:r>
              <a:rPr lang="en-US" dirty="0">
                <a:ea typeface="+mn-lt"/>
                <a:cs typeface="+mn-lt"/>
              </a:rPr>
              <a:t>Managers: Focus on saved time, reporting, and decision-making efficiency.</a:t>
            </a:r>
            <a:endParaRPr lang="en-US"/>
          </a:p>
          <a:p>
            <a:pPr marL="182245" indent="-182245">
              <a:buFont typeface="Wingdings"/>
              <a:buChar char="§"/>
            </a:pPr>
            <a:r>
              <a:rPr lang="en-US" dirty="0">
                <a:ea typeface="+mn-lt"/>
                <a:cs typeface="+mn-lt"/>
              </a:rPr>
              <a:t>Workers: Highlight visibility into workload, ability to prove overwork with data, and less chasing info.</a:t>
            </a:r>
            <a:endParaRPr lang="en-US"/>
          </a:p>
          <a:p>
            <a:pPr marL="182245" indent="-182245">
              <a:buFont typeface="Wingdings"/>
              <a:buChar char="§"/>
            </a:pPr>
            <a:r>
              <a:rPr lang="en-US" dirty="0">
                <a:ea typeface="+mn-lt"/>
                <a:cs typeface="+mn-lt"/>
              </a:rPr>
              <a:t>Executives/Directors: Emphasize cost avoidance, efficiency, and scalability.</a:t>
            </a:r>
            <a:endParaRPr lang="en-US"/>
          </a:p>
          <a:p>
            <a:pPr marL="182245" indent="-182245">
              <a:buFont typeface="Wingdings"/>
              <a:buChar char="§"/>
            </a:pPr>
            <a:r>
              <a:rPr lang="en-US" dirty="0">
                <a:ea typeface="+mn-lt"/>
                <a:cs typeface="+mn-lt"/>
              </a:rPr>
              <a:t>Requestors: Show simplified intake and transparency so their requests don’t get lost.</a:t>
            </a:r>
            <a:endParaRPr lang="en-US" dirty="0"/>
          </a:p>
          <a:p>
            <a:pPr marL="182245" indent="-182245">
              <a:buFont typeface="Wingdings"/>
              <a:buChar char="§"/>
            </a:pPr>
            <a:r>
              <a:rPr lang="en-US" dirty="0"/>
              <a:t>Don't forget other pain points, including:</a:t>
            </a:r>
          </a:p>
          <a:p>
            <a:pPr marL="382270" lvl="1" indent="-156845">
              <a:buFont typeface="Courier New"/>
              <a:buChar char="o"/>
            </a:pPr>
            <a:r>
              <a:rPr lang="en-US" sz="2000" dirty="0"/>
              <a:t>Improved organization of documents, approvers, and comments for auditing</a:t>
            </a:r>
          </a:p>
          <a:p>
            <a:pPr marL="382270" lvl="1" indent="-156845">
              <a:buFont typeface="Courier New"/>
              <a:buChar char="o"/>
            </a:pPr>
            <a:r>
              <a:rPr lang="en-US" sz="2000" dirty="0"/>
              <a:t>One location to request work and find updates</a:t>
            </a:r>
          </a:p>
          <a:p>
            <a:pPr marL="382270" lvl="1" indent="-156845">
              <a:buFont typeface="Courier New"/>
              <a:buChar char="o"/>
            </a:pPr>
            <a:r>
              <a:rPr lang="en-US" sz="2000" dirty="0"/>
              <a:t>Shorter onboarding for employees joining in-flight projects – all details in one place</a:t>
            </a:r>
          </a:p>
          <a:p>
            <a:pPr marL="382270" lvl="1" indent="-156845">
              <a:buFont typeface="Courier New"/>
              <a:buChar char="o"/>
            </a:pPr>
            <a:endParaRPr lang="en-US" dirty="0"/>
          </a:p>
          <a:p>
            <a:pPr marL="182245" indent="-182245">
              <a:buFont typeface="Wingdings"/>
              <a:buChar char="§"/>
            </a:pPr>
            <a:endParaRPr lang="en-US"/>
          </a:p>
          <a:p>
            <a:pPr marL="0" indent="0">
              <a:buNone/>
            </a:pPr>
            <a:endParaRPr lang="en-US" dirty="0"/>
          </a:p>
        </p:txBody>
      </p:sp>
    </p:spTree>
    <p:extLst>
      <p:ext uri="{BB962C8B-B14F-4D97-AF65-F5344CB8AC3E}">
        <p14:creationId xmlns:p14="http://schemas.microsoft.com/office/powerpoint/2010/main" val="1300491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20255A-5430-8F7F-F803-5A5942E9D33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E0606F3-47AA-AC49-CC95-E4BD907143D3}"/>
              </a:ext>
            </a:extLst>
          </p:cNvPr>
          <p:cNvSpPr>
            <a:spLocks noGrp="1"/>
          </p:cNvSpPr>
          <p:nvPr>
            <p:ph type="title"/>
          </p:nvPr>
        </p:nvSpPr>
        <p:spPr>
          <a:xfrm>
            <a:off x="609600" y="310836"/>
            <a:ext cx="10972800" cy="946389"/>
          </a:xfrm>
        </p:spPr>
        <p:txBody>
          <a:bodyPr/>
          <a:lstStyle/>
          <a:p>
            <a:r>
              <a:rPr lang="en-US" dirty="0"/>
              <a:t>Workfront Value</a:t>
            </a:r>
          </a:p>
        </p:txBody>
      </p:sp>
      <p:sp>
        <p:nvSpPr>
          <p:cNvPr id="2" name="Subtitle 1">
            <a:extLst>
              <a:ext uri="{FF2B5EF4-FFF2-40B4-BE49-F238E27FC236}">
                <a16:creationId xmlns:a16="http://schemas.microsoft.com/office/drawing/2014/main" id="{1506265F-02A7-9CD9-C06B-5B0AB748C906}"/>
              </a:ext>
            </a:extLst>
          </p:cNvPr>
          <p:cNvSpPr>
            <a:spLocks noGrp="1"/>
          </p:cNvSpPr>
          <p:nvPr>
            <p:ph idx="4294967295"/>
          </p:nvPr>
        </p:nvSpPr>
        <p:spPr>
          <a:xfrm>
            <a:off x="611109" y="1335088"/>
            <a:ext cx="4937125" cy="4991100"/>
          </a:xfrm>
        </p:spPr>
        <p:txBody>
          <a:bodyPr vert="horz" lIns="0" tIns="45720" rIns="0" bIns="45720" rtlCol="0" anchor="t">
            <a:noAutofit/>
          </a:bodyPr>
          <a:lstStyle/>
          <a:p>
            <a:pPr marL="0" indent="0">
              <a:buNone/>
            </a:pPr>
            <a:r>
              <a:rPr lang="en-US" sz="2400" dirty="0"/>
              <a:t>Before you start sharing reports, tell them what you are about to tell them and why.</a:t>
            </a:r>
          </a:p>
          <a:p>
            <a:pPr marL="342900" indent="-342900"/>
            <a:r>
              <a:rPr lang="en-US" sz="2400" dirty="0"/>
              <a:t>What do you want them to feel?</a:t>
            </a:r>
          </a:p>
          <a:p>
            <a:pPr marL="342900" indent="-342900"/>
            <a:r>
              <a:rPr lang="en-US" sz="2400" dirty="0"/>
              <a:t>What do you want them to do with the information?</a:t>
            </a:r>
            <a:br>
              <a:rPr lang="en-US" sz="2400" dirty="0"/>
            </a:br>
            <a:br>
              <a:rPr lang="en-US" dirty="0"/>
            </a:br>
            <a:endParaRPr lang="en-US"/>
          </a:p>
        </p:txBody>
      </p:sp>
      <p:sp>
        <p:nvSpPr>
          <p:cNvPr id="6" name="Picture Placeholder 5">
            <a:extLst>
              <a:ext uri="{FF2B5EF4-FFF2-40B4-BE49-F238E27FC236}">
                <a16:creationId xmlns:a16="http://schemas.microsoft.com/office/drawing/2014/main" id="{AE1DAEAB-501D-E59C-A3B2-6F2A7890A3FE}"/>
              </a:ext>
            </a:extLst>
          </p:cNvPr>
          <p:cNvSpPr>
            <a:spLocks noGrp="1"/>
          </p:cNvSpPr>
          <p:nvPr>
            <p:ph idx="4294967295"/>
          </p:nvPr>
        </p:nvSpPr>
        <p:spPr>
          <a:xfrm>
            <a:off x="6643766" y="421143"/>
            <a:ext cx="4937125" cy="6018213"/>
          </a:xfrm>
          <a:ln>
            <a:solidFill>
              <a:schemeClr val="tx1"/>
            </a:solidFill>
          </a:ln>
        </p:spPr>
        <p:txBody>
          <a:bodyPr vert="horz" lIns="0" tIns="45720" rIns="0" bIns="45720" rtlCol="0" anchor="t">
            <a:noAutofit/>
          </a:bodyPr>
          <a:lstStyle/>
          <a:p>
            <a:pPr marL="0" indent="0">
              <a:buNone/>
            </a:pPr>
            <a:r>
              <a:rPr lang="en-US" dirty="0"/>
              <a:t>Examples:</a:t>
            </a:r>
          </a:p>
          <a:p>
            <a:pPr marL="182245" indent="-182245"/>
            <a:r>
              <a:rPr lang="en-US" dirty="0"/>
              <a:t>If you're not sure where to start with value conversations, </a:t>
            </a:r>
            <a:r>
              <a:rPr lang="en-US" dirty="0">
                <a:ea typeface="+mn-lt"/>
                <a:cs typeface="+mn-lt"/>
              </a:rPr>
              <a:t>ask leading questions, like and sit in silence to let leaders uncover the need themselves.</a:t>
            </a:r>
          </a:p>
          <a:p>
            <a:pPr marL="382270" lvl="1" indent="-156845">
              <a:buFont typeface="Courier New" panose="05000000000000000000" pitchFamily="2" charset="2"/>
              <a:buChar char="o"/>
            </a:pPr>
            <a:r>
              <a:rPr lang="en-US" sz="2000" dirty="0">
                <a:ea typeface="+mn-lt"/>
                <a:cs typeface="+mn-lt"/>
              </a:rPr>
              <a:t>How many projects are your teams working on right now?</a:t>
            </a:r>
          </a:p>
          <a:p>
            <a:pPr marL="382270" lvl="1" indent="-156845">
              <a:buFont typeface="Courier New" panose="05000000000000000000" pitchFamily="2" charset="2"/>
              <a:buChar char="o"/>
            </a:pPr>
            <a:r>
              <a:rPr lang="en-US" sz="2000" dirty="0">
                <a:ea typeface="+mn-lt"/>
                <a:cs typeface="+mn-lt"/>
              </a:rPr>
              <a:t>Who is requesting work? What are they requesting?</a:t>
            </a:r>
          </a:p>
          <a:p>
            <a:pPr marL="382270" lvl="1" indent="-156845">
              <a:buFont typeface="Courier New" panose="05000000000000000000" pitchFamily="2" charset="2"/>
              <a:buChar char="o"/>
            </a:pPr>
            <a:r>
              <a:rPr lang="en-US" sz="2000" dirty="0">
                <a:ea typeface="+mn-lt"/>
                <a:cs typeface="+mn-lt"/>
              </a:rPr>
              <a:t>How do you know when your teams are overallocated?</a:t>
            </a:r>
            <a:endParaRPr lang="en-US" dirty="0"/>
          </a:p>
          <a:p>
            <a:pPr marL="382270" lvl="1" indent="-156845">
              <a:buFont typeface="Courier New" panose="05000000000000000000" pitchFamily="2" charset="2"/>
              <a:buChar char="o"/>
            </a:pPr>
            <a:endParaRPr lang="en-US" sz="2000" dirty="0">
              <a:ea typeface="+mn-lt"/>
              <a:cs typeface="+mn-lt"/>
            </a:endParaRPr>
          </a:p>
        </p:txBody>
      </p:sp>
    </p:spTree>
    <p:extLst>
      <p:ext uri="{BB962C8B-B14F-4D97-AF65-F5344CB8AC3E}">
        <p14:creationId xmlns:p14="http://schemas.microsoft.com/office/powerpoint/2010/main" val="19317283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25DC84-AE30-5CB9-9D13-75BB6DE8A02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0CC964C-F386-CEBD-0945-6C84AB126D3B}"/>
              </a:ext>
            </a:extLst>
          </p:cNvPr>
          <p:cNvSpPr>
            <a:spLocks noGrp="1"/>
          </p:cNvSpPr>
          <p:nvPr>
            <p:ph type="title"/>
          </p:nvPr>
        </p:nvSpPr>
        <p:spPr>
          <a:xfrm>
            <a:off x="609600" y="310836"/>
            <a:ext cx="10972800" cy="946389"/>
          </a:xfrm>
        </p:spPr>
        <p:txBody>
          <a:bodyPr/>
          <a:lstStyle/>
          <a:p>
            <a:r>
              <a:rPr lang="en-US" dirty="0"/>
              <a:t>Workfront Metrics</a:t>
            </a:r>
          </a:p>
        </p:txBody>
      </p:sp>
      <p:sp>
        <p:nvSpPr>
          <p:cNvPr id="2" name="Subtitle 1">
            <a:extLst>
              <a:ext uri="{FF2B5EF4-FFF2-40B4-BE49-F238E27FC236}">
                <a16:creationId xmlns:a16="http://schemas.microsoft.com/office/drawing/2014/main" id="{DADD31D0-8C15-08DD-1613-9BB08A96F33D}"/>
              </a:ext>
            </a:extLst>
          </p:cNvPr>
          <p:cNvSpPr>
            <a:spLocks noGrp="1"/>
          </p:cNvSpPr>
          <p:nvPr>
            <p:ph idx="4294967295"/>
          </p:nvPr>
        </p:nvSpPr>
        <p:spPr>
          <a:xfrm>
            <a:off x="611109" y="1304363"/>
            <a:ext cx="4119819" cy="5021825"/>
          </a:xfrm>
        </p:spPr>
        <p:txBody>
          <a:bodyPr vert="horz" lIns="0" tIns="45720" rIns="0" bIns="45720" rtlCol="0" anchor="t">
            <a:noAutofit/>
          </a:bodyPr>
          <a:lstStyle/>
          <a:p>
            <a:pPr marL="0" indent="0">
              <a:buNone/>
            </a:pPr>
            <a:r>
              <a:rPr lang="en-US" sz="2400" dirty="0"/>
              <a:t>Here's your placeholder for your reports.</a:t>
            </a:r>
          </a:p>
          <a:p>
            <a:pPr marL="342900" indent="-342900"/>
            <a:r>
              <a:rPr lang="en-US" sz="2400" dirty="0"/>
              <a:t>Consider using Blueprints if you're starting from scratch</a:t>
            </a:r>
          </a:p>
          <a:p>
            <a:pPr marL="342900" indent="-342900"/>
            <a:r>
              <a:rPr lang="en-US" sz="2400" dirty="0"/>
              <a:t>Keep it as clear as you can</a:t>
            </a:r>
          </a:p>
          <a:p>
            <a:pPr marL="342900" indent="-342900"/>
            <a:r>
              <a:rPr lang="en-US" sz="2400" dirty="0"/>
              <a:t>Don't overwhelm them with data</a:t>
            </a:r>
          </a:p>
          <a:p>
            <a:pPr marL="342900" indent="-342900"/>
            <a:r>
              <a:rPr lang="en-US" sz="2400" dirty="0"/>
              <a:t>Be timely, consistent, and redundant</a:t>
            </a:r>
            <a:br>
              <a:rPr lang="en-US" dirty="0"/>
            </a:br>
            <a:endParaRPr lang="en-US"/>
          </a:p>
        </p:txBody>
      </p:sp>
      <p:sp>
        <p:nvSpPr>
          <p:cNvPr id="6" name="Picture Placeholder 5">
            <a:extLst>
              <a:ext uri="{FF2B5EF4-FFF2-40B4-BE49-F238E27FC236}">
                <a16:creationId xmlns:a16="http://schemas.microsoft.com/office/drawing/2014/main" id="{EF62E698-5E8F-2E8F-A839-6EC2E62510E0}"/>
              </a:ext>
            </a:extLst>
          </p:cNvPr>
          <p:cNvSpPr>
            <a:spLocks noGrp="1"/>
          </p:cNvSpPr>
          <p:nvPr>
            <p:ph idx="4294967295"/>
          </p:nvPr>
        </p:nvSpPr>
        <p:spPr>
          <a:xfrm>
            <a:off x="5181218" y="421143"/>
            <a:ext cx="6768382" cy="6018213"/>
          </a:xfrm>
          <a:ln>
            <a:solidFill>
              <a:schemeClr val="tx1"/>
            </a:solidFill>
          </a:ln>
        </p:spPr>
        <p:txBody>
          <a:bodyPr vert="horz" lIns="0" tIns="45720" rIns="0" bIns="45720" rtlCol="0" anchor="t">
            <a:noAutofit/>
          </a:bodyPr>
          <a:lstStyle/>
          <a:p>
            <a:pPr marL="0" indent="0">
              <a:buNone/>
            </a:pPr>
            <a:r>
              <a:rPr lang="en-US" dirty="0"/>
              <a:t>Examples: </a:t>
            </a:r>
            <a:endParaRPr lang="en-US" dirty="0">
              <a:ea typeface="+mn-lt"/>
              <a:cs typeface="+mn-lt"/>
            </a:endParaRPr>
          </a:p>
          <a:p>
            <a:pPr marL="182245" indent="-182245"/>
            <a:r>
              <a:rPr lang="en-US" dirty="0">
                <a:ea typeface="+mn-lt"/>
                <a:cs typeface="+mn-lt"/>
              </a:rPr>
              <a:t>Recreate leadership’s existing Excel-based KPIs in Workfront dashboards to show alignment.</a:t>
            </a:r>
          </a:p>
          <a:p>
            <a:pPr marL="182245" indent="-182245"/>
            <a:r>
              <a:rPr lang="en-US" dirty="0">
                <a:ea typeface="+mn-lt"/>
                <a:cs typeface="+mn-lt"/>
              </a:rPr>
              <a:t>Offer to “help” with their spreadsheets, becoming the go-to source of info while subtly transitioning them into Workfront.</a:t>
            </a:r>
            <a:endParaRPr lang="en-US" dirty="0"/>
          </a:p>
          <a:p>
            <a:pPr marL="182245" indent="-182245"/>
            <a:r>
              <a:rPr lang="en-US" dirty="0">
                <a:ea typeface="+mn-lt"/>
                <a:cs typeface="+mn-lt"/>
              </a:rPr>
              <a:t>Blueprint dashboards: Show “what good looks like” using pre-built Dashboards.</a:t>
            </a:r>
            <a:endParaRPr lang="en-US"/>
          </a:p>
          <a:p>
            <a:pPr marL="382270" lvl="1" indent="-156845">
              <a:buFont typeface="Courier New" panose="05000000000000000000" pitchFamily="2" charset="2"/>
              <a:buChar char="o"/>
            </a:pPr>
            <a:r>
              <a:rPr lang="en-US" sz="2000" dirty="0"/>
              <a:t>Baseline Dashboard</a:t>
            </a:r>
          </a:p>
          <a:p>
            <a:pPr marL="382270" lvl="1" indent="-156845">
              <a:buFont typeface="Courier New" panose="05000000000000000000" pitchFamily="2" charset="2"/>
              <a:buChar char="o"/>
            </a:pPr>
            <a:r>
              <a:rPr lang="en-US" sz="2000" dirty="0"/>
              <a:t>People Manager Dashboard</a:t>
            </a:r>
          </a:p>
          <a:p>
            <a:pPr marL="382270" lvl="1" indent="-156845">
              <a:buFont typeface="Courier New" panose="05000000000000000000" pitchFamily="2" charset="2"/>
              <a:buChar char="o"/>
            </a:pPr>
            <a:r>
              <a:rPr lang="en-US" sz="2000" dirty="0"/>
              <a:t>System Admin Maintenance Dashboard</a:t>
            </a:r>
          </a:p>
          <a:p>
            <a:pPr marL="382270" lvl="1" indent="-156845">
              <a:buFont typeface="Courier New" panose="05000000000000000000" pitchFamily="2" charset="2"/>
              <a:buChar char="o"/>
            </a:pPr>
            <a:r>
              <a:rPr lang="en-US" sz="2000" dirty="0"/>
              <a:t>Value Realization: Core Dashboard</a:t>
            </a:r>
          </a:p>
          <a:p>
            <a:pPr marL="382270" lvl="1" indent="-156845">
              <a:buFont typeface="Courier New" panose="05000000000000000000" pitchFamily="2" charset="2"/>
              <a:buChar char="o"/>
            </a:pPr>
            <a:r>
              <a:rPr lang="en-US" sz="2000" dirty="0"/>
              <a:t>Value Realization: Govern Compliance Workflows Dashboard</a:t>
            </a:r>
          </a:p>
          <a:p>
            <a:pPr marL="382270" lvl="1" indent="-156845">
              <a:buFont typeface="Courier New" panose="05000000000000000000" pitchFamily="2" charset="2"/>
              <a:buChar char="o"/>
            </a:pPr>
            <a:r>
              <a:rPr lang="en-US" sz="2000" dirty="0"/>
              <a:t>Value Realization: Review &amp; Approve Dashboard</a:t>
            </a:r>
          </a:p>
          <a:p>
            <a:pPr marL="382270" lvl="1" indent="-156845">
              <a:buFont typeface="Courier New" panose="05000000000000000000" pitchFamily="2" charset="2"/>
              <a:buChar char="o"/>
            </a:pPr>
            <a:r>
              <a:rPr lang="en-US" sz="2000" dirty="0"/>
              <a:t>Workfront Usage Dashboard </a:t>
            </a:r>
          </a:p>
        </p:txBody>
      </p:sp>
    </p:spTree>
    <p:extLst>
      <p:ext uri="{BB962C8B-B14F-4D97-AF65-F5344CB8AC3E}">
        <p14:creationId xmlns:p14="http://schemas.microsoft.com/office/powerpoint/2010/main" val="22236714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9DDABF-F527-D252-E39D-76DCC68E050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74F2CBA-2A6B-134E-D8AE-1DC0AC9513F5}"/>
              </a:ext>
            </a:extLst>
          </p:cNvPr>
          <p:cNvSpPr>
            <a:spLocks noGrp="1"/>
          </p:cNvSpPr>
          <p:nvPr>
            <p:ph type="title"/>
          </p:nvPr>
        </p:nvSpPr>
        <p:spPr>
          <a:xfrm>
            <a:off x="609600" y="386281"/>
            <a:ext cx="10972800" cy="946389"/>
          </a:xfrm>
        </p:spPr>
        <p:txBody>
          <a:bodyPr/>
          <a:lstStyle/>
          <a:p>
            <a:r>
              <a:rPr lang="en-US" dirty="0"/>
              <a:t>Workfront Challenges</a:t>
            </a:r>
          </a:p>
        </p:txBody>
      </p:sp>
      <p:sp>
        <p:nvSpPr>
          <p:cNvPr id="2" name="Subtitle 1">
            <a:extLst>
              <a:ext uri="{FF2B5EF4-FFF2-40B4-BE49-F238E27FC236}">
                <a16:creationId xmlns:a16="http://schemas.microsoft.com/office/drawing/2014/main" id="{A5FE052C-2ABA-D973-2362-25B337A9E340}"/>
              </a:ext>
            </a:extLst>
          </p:cNvPr>
          <p:cNvSpPr>
            <a:spLocks noGrp="1"/>
          </p:cNvSpPr>
          <p:nvPr>
            <p:ph idx="4294967295"/>
          </p:nvPr>
        </p:nvSpPr>
        <p:spPr>
          <a:xfrm>
            <a:off x="611109" y="1335088"/>
            <a:ext cx="5754429" cy="4991100"/>
          </a:xfrm>
        </p:spPr>
        <p:txBody>
          <a:bodyPr vert="horz" lIns="0" tIns="45720" rIns="0" bIns="45720" rtlCol="0" anchor="t">
            <a:noAutofit/>
          </a:bodyPr>
          <a:lstStyle/>
          <a:p>
            <a:pPr marL="0" indent="0">
              <a:buNone/>
            </a:pPr>
            <a:r>
              <a:rPr lang="en-US" sz="2400" dirty="0"/>
              <a:t>Be realistic, but not negative. </a:t>
            </a:r>
          </a:p>
          <a:p>
            <a:pPr marL="0" indent="0">
              <a:buNone/>
            </a:pPr>
            <a:r>
              <a:rPr lang="en-US" sz="2400" dirty="0"/>
              <a:t>Try to keep it short, if possible, and offer solutions, if available.</a:t>
            </a:r>
          </a:p>
          <a:p>
            <a:pPr marL="0" indent="0">
              <a:buNone/>
            </a:pPr>
            <a:r>
              <a:rPr lang="en-US" sz="2400" dirty="0"/>
              <a:t>Example: if the challenge is that "Users won't login to Workfront," add the specific reason(s) that they give, and then offer solutions for each one.</a:t>
            </a:r>
          </a:p>
          <a:p>
            <a:pPr marL="0" indent="0">
              <a:buNone/>
            </a:pPr>
            <a:r>
              <a:rPr lang="en-US" sz="2400" dirty="0">
                <a:ea typeface="+mn-lt"/>
                <a:cs typeface="+mn-lt"/>
              </a:rPr>
              <a:t>Consider linking the Challenges to the Roadmap to offer a "Problem/Solution" model.</a:t>
            </a:r>
          </a:p>
          <a:p>
            <a:pPr marL="182245" indent="-182245">
              <a:buFont typeface="Wingdings"/>
              <a:buChar char="§"/>
            </a:pPr>
            <a:r>
              <a:rPr lang="en-US" sz="2400" dirty="0">
                <a:ea typeface="+mn-lt"/>
                <a:cs typeface="+mn-lt"/>
              </a:rPr>
              <a:t>Users complain of the need for repetitive clicks to close approvals/tasks (could be solved with Fusion)</a:t>
            </a:r>
            <a:endParaRPr lang="en-US" dirty="0"/>
          </a:p>
          <a:p>
            <a:pPr marL="0" indent="0">
              <a:buNone/>
            </a:pPr>
            <a:endParaRPr lang="en-US" sz="2400" dirty="0"/>
          </a:p>
          <a:p>
            <a:pPr marL="0" indent="0">
              <a:buNone/>
            </a:pPr>
            <a:br>
              <a:rPr lang="en-US" dirty="0"/>
            </a:br>
            <a:endParaRPr lang="en-US"/>
          </a:p>
        </p:txBody>
      </p:sp>
      <p:sp>
        <p:nvSpPr>
          <p:cNvPr id="6" name="Picture Placeholder 5">
            <a:extLst>
              <a:ext uri="{FF2B5EF4-FFF2-40B4-BE49-F238E27FC236}">
                <a16:creationId xmlns:a16="http://schemas.microsoft.com/office/drawing/2014/main" id="{C75C103F-CF27-2379-1397-2510D874AD77}"/>
              </a:ext>
            </a:extLst>
          </p:cNvPr>
          <p:cNvSpPr>
            <a:spLocks noGrp="1"/>
          </p:cNvSpPr>
          <p:nvPr>
            <p:ph idx="4294967295"/>
          </p:nvPr>
        </p:nvSpPr>
        <p:spPr>
          <a:xfrm>
            <a:off x="6625331" y="402709"/>
            <a:ext cx="4955560" cy="6036648"/>
          </a:xfrm>
          <a:ln>
            <a:solidFill>
              <a:schemeClr val="tx1"/>
            </a:solidFill>
          </a:ln>
        </p:spPr>
        <p:txBody>
          <a:bodyPr vert="horz" lIns="0" tIns="45720" rIns="0" bIns="45720" rtlCol="0" anchor="t">
            <a:noAutofit/>
          </a:bodyPr>
          <a:lstStyle/>
          <a:p>
            <a:pPr marL="0" indent="0">
              <a:buNone/>
            </a:pPr>
            <a:r>
              <a:rPr lang="en-US" dirty="0"/>
              <a:t>Examples:</a:t>
            </a:r>
          </a:p>
          <a:p>
            <a:pPr marL="182245" indent="-182245"/>
            <a:r>
              <a:rPr lang="en-US" dirty="0"/>
              <a:t>User feedback on the amount of information required to start a project.</a:t>
            </a:r>
          </a:p>
          <a:p>
            <a:pPr marL="382270" lvl="1" indent="-156845">
              <a:buFont typeface="Courier New" panose="05000000000000000000" pitchFamily="2" charset="2"/>
              <a:buChar char="o"/>
            </a:pPr>
            <a:r>
              <a:rPr lang="en-US" sz="2000" dirty="0"/>
              <a:t>Solution: Review intake forms to streamline the fields to only what is needed</a:t>
            </a:r>
          </a:p>
          <a:p>
            <a:pPr marL="182245" indent="-182245"/>
            <a:r>
              <a:rPr lang="en-US" dirty="0"/>
              <a:t>User feedback on the difficulty of finding their work.</a:t>
            </a:r>
          </a:p>
          <a:p>
            <a:pPr marL="382270" lvl="1" indent="-156845">
              <a:buFont typeface="Courier New" panose="05000000000000000000" pitchFamily="2" charset="2"/>
              <a:buChar char="o"/>
            </a:pPr>
            <a:r>
              <a:rPr lang="en-US" sz="2000" dirty="0"/>
              <a:t>Solution: require time and resources for additional training on Home, Dashboards, Pins, etc. </a:t>
            </a:r>
          </a:p>
          <a:p>
            <a:pPr marL="182245" indent="-156845"/>
            <a:r>
              <a:rPr lang="en-US" dirty="0"/>
              <a:t>Users still request work directly to individuals via DM or Email instead of Workfront.</a:t>
            </a:r>
          </a:p>
          <a:p>
            <a:pPr marL="382270" lvl="1" indent="-156845">
              <a:buFont typeface="Courier New" panose="05000000000000000000" pitchFamily="2" charset="2"/>
              <a:buChar char="o"/>
            </a:pPr>
            <a:r>
              <a:rPr lang="en-US" sz="2000" dirty="0"/>
              <a:t>Solution: Reinforcement from leadership and Executive Sponsor on the expectations of using Workfront</a:t>
            </a:r>
          </a:p>
          <a:p>
            <a:pPr marL="0" indent="0">
              <a:buNone/>
            </a:pPr>
            <a:endParaRPr lang="en-US" dirty="0"/>
          </a:p>
          <a:p>
            <a:pPr marL="182245" indent="-182245"/>
            <a:endParaRPr lang="en-US" dirty="0"/>
          </a:p>
        </p:txBody>
      </p:sp>
    </p:spTree>
    <p:extLst>
      <p:ext uri="{BB962C8B-B14F-4D97-AF65-F5344CB8AC3E}">
        <p14:creationId xmlns:p14="http://schemas.microsoft.com/office/powerpoint/2010/main" val="18234642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F3D6D-A7F6-118D-046B-ABBB5943A3D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E17CD7E-B892-E4CB-4692-8FF8885724E2}"/>
              </a:ext>
            </a:extLst>
          </p:cNvPr>
          <p:cNvSpPr>
            <a:spLocks noGrp="1"/>
          </p:cNvSpPr>
          <p:nvPr>
            <p:ph type="title"/>
          </p:nvPr>
        </p:nvSpPr>
        <p:spPr>
          <a:xfrm>
            <a:off x="609600" y="310836"/>
            <a:ext cx="10972800" cy="946389"/>
          </a:xfrm>
        </p:spPr>
        <p:txBody>
          <a:bodyPr/>
          <a:lstStyle/>
          <a:p>
            <a:r>
              <a:rPr lang="en-US" dirty="0"/>
              <a:t>Workfront Successes</a:t>
            </a:r>
          </a:p>
        </p:txBody>
      </p:sp>
      <p:sp>
        <p:nvSpPr>
          <p:cNvPr id="2" name="Subtitle 1">
            <a:extLst>
              <a:ext uri="{FF2B5EF4-FFF2-40B4-BE49-F238E27FC236}">
                <a16:creationId xmlns:a16="http://schemas.microsoft.com/office/drawing/2014/main" id="{EB075F5E-4FDA-D376-2AE9-43B378CCEC7E}"/>
              </a:ext>
            </a:extLst>
          </p:cNvPr>
          <p:cNvSpPr>
            <a:spLocks noGrp="1"/>
          </p:cNvSpPr>
          <p:nvPr>
            <p:ph idx="4294967295"/>
          </p:nvPr>
        </p:nvSpPr>
        <p:spPr>
          <a:xfrm>
            <a:off x="611109" y="1335088"/>
            <a:ext cx="4937125" cy="4991100"/>
          </a:xfrm>
        </p:spPr>
        <p:txBody>
          <a:bodyPr vert="horz" lIns="0" tIns="45720" rIns="0" bIns="45720" rtlCol="0" anchor="t">
            <a:noAutofit/>
          </a:bodyPr>
          <a:lstStyle/>
          <a:p>
            <a:pPr marL="0" indent="0">
              <a:buNone/>
            </a:pPr>
            <a:r>
              <a:rPr lang="en-US" sz="2400" dirty="0"/>
              <a:t>Be enthusiastic and positive.</a:t>
            </a:r>
          </a:p>
          <a:p>
            <a:pPr marL="0" indent="0">
              <a:buNone/>
            </a:pPr>
            <a:r>
              <a:rPr lang="en-US" sz="2400" dirty="0"/>
              <a:t>Recognize the team's hard work.</a:t>
            </a:r>
          </a:p>
          <a:p>
            <a:pPr marL="0" indent="0">
              <a:buNone/>
            </a:pPr>
            <a:r>
              <a:rPr lang="en-US" sz="2400" dirty="0"/>
              <a:t>Try to make the successes list longer than the challenges.</a:t>
            </a:r>
          </a:p>
          <a:p>
            <a:pPr marL="0" indent="0">
              <a:buNone/>
            </a:pPr>
            <a:r>
              <a:rPr lang="en-US" sz="2400" dirty="0">
                <a:ea typeface="+mn-lt"/>
                <a:cs typeface="+mn-lt"/>
              </a:rPr>
              <a:t>Show that Workfront can evolve with the business (e.g., adjusting workflows easily).</a:t>
            </a:r>
            <a:endParaRPr lang="en-US" sz="2400" dirty="0"/>
          </a:p>
          <a:p>
            <a:pPr marL="0" indent="0">
              <a:buNone/>
            </a:pPr>
            <a:r>
              <a:rPr lang="en-US" sz="2400" dirty="0">
                <a:ea typeface="+mn-lt"/>
                <a:cs typeface="+mn-lt"/>
              </a:rPr>
              <a:t>Demonstrate how it tracks root causes (like scope creep) and provides ongoing insights leaders care about.</a:t>
            </a:r>
            <a:endParaRPr lang="en-US" sz="2400" dirty="0"/>
          </a:p>
          <a:p>
            <a:pPr marL="0" indent="0">
              <a:buNone/>
            </a:pPr>
            <a:br>
              <a:rPr lang="en-US" dirty="0"/>
            </a:br>
            <a:endParaRPr lang="en-US"/>
          </a:p>
        </p:txBody>
      </p:sp>
      <p:sp>
        <p:nvSpPr>
          <p:cNvPr id="6" name="Picture Placeholder 5">
            <a:extLst>
              <a:ext uri="{FF2B5EF4-FFF2-40B4-BE49-F238E27FC236}">
                <a16:creationId xmlns:a16="http://schemas.microsoft.com/office/drawing/2014/main" id="{FA5354FE-E113-CEFE-1A99-FE192F726BC6}"/>
              </a:ext>
            </a:extLst>
          </p:cNvPr>
          <p:cNvSpPr>
            <a:spLocks noGrp="1"/>
          </p:cNvSpPr>
          <p:nvPr>
            <p:ph idx="4294967295"/>
          </p:nvPr>
        </p:nvSpPr>
        <p:spPr>
          <a:xfrm>
            <a:off x="6643766" y="421143"/>
            <a:ext cx="4937125" cy="6018213"/>
          </a:xfrm>
          <a:ln>
            <a:solidFill>
              <a:schemeClr val="tx1"/>
            </a:solidFill>
          </a:ln>
        </p:spPr>
        <p:txBody>
          <a:bodyPr vert="horz" lIns="0" tIns="45720" rIns="0" bIns="45720" rtlCol="0" anchor="t">
            <a:noAutofit/>
          </a:bodyPr>
          <a:lstStyle/>
          <a:p>
            <a:pPr marL="0" indent="0">
              <a:buNone/>
            </a:pPr>
            <a:r>
              <a:rPr lang="en-US" dirty="0"/>
              <a:t>Examples: </a:t>
            </a:r>
          </a:p>
          <a:p>
            <a:pPr marL="182245" indent="-182245"/>
            <a:r>
              <a:rPr lang="en-US" dirty="0"/>
              <a:t>Successes can be complicated and detailed or they can be as simple as users providing updates in key projects. </a:t>
            </a:r>
          </a:p>
          <a:p>
            <a:pPr marL="182245" indent="-182245"/>
            <a:r>
              <a:rPr lang="en-US" dirty="0">
                <a:ea typeface="+mn-lt"/>
                <a:cs typeface="+mn-lt"/>
              </a:rPr>
              <a:t>Meeting prep savings: Compare time managers spend prepping for status meetings vs. what Workfront reporting automates. Express it as a percentage of their workweek.</a:t>
            </a:r>
            <a:endParaRPr lang="en-US" dirty="0"/>
          </a:p>
          <a:p>
            <a:pPr marL="182245" indent="-182245"/>
            <a:r>
              <a:rPr lang="en-US" dirty="0">
                <a:ea typeface="+mn-lt"/>
                <a:cs typeface="+mn-lt"/>
              </a:rPr>
              <a:t>Salary-based calculations: Use average salaries × hours spent on manual tasks × number of managers to show wasted cost vs. Workfront license costs.</a:t>
            </a:r>
            <a:endParaRPr lang="en-US" dirty="0"/>
          </a:p>
          <a:p>
            <a:pPr marL="182245" indent="-182245"/>
            <a:r>
              <a:rPr lang="en-US" dirty="0">
                <a:ea typeface="+mn-lt"/>
                <a:cs typeface="+mn-lt"/>
              </a:rPr>
              <a:t>Meeting cost analysis: Calculate the financial impact of time spent in recurring meetings (e.g., syncing across systems) vs. automation with Workfront/Fusion.</a:t>
            </a:r>
            <a:endParaRPr lang="en-US" dirty="0"/>
          </a:p>
          <a:p>
            <a:pPr marL="182245" indent="-182245"/>
            <a:endParaRPr lang="en-US" dirty="0"/>
          </a:p>
        </p:txBody>
      </p:sp>
    </p:spTree>
    <p:extLst>
      <p:ext uri="{BB962C8B-B14F-4D97-AF65-F5344CB8AC3E}">
        <p14:creationId xmlns:p14="http://schemas.microsoft.com/office/powerpoint/2010/main" val="3892084225"/>
      </p:ext>
    </p:extLst>
  </p:cSld>
  <p:clrMapOvr>
    <a:masterClrMapping/>
  </p:clrMapOvr>
</p:sld>
</file>

<file path=ppt/theme/theme1.xml><?xml version="1.0" encoding="utf-8"?>
<a:theme xmlns:a="http://schemas.openxmlformats.org/drawingml/2006/main" name="Adobe Template 2024">
  <a:themeElements>
    <a:clrScheme name="Adobe 2024">
      <a:dk1>
        <a:srgbClr val="000000"/>
      </a:dk1>
      <a:lt1>
        <a:srgbClr val="FFFFFF"/>
      </a:lt1>
      <a:dk2>
        <a:srgbClr val="2C2C2C"/>
      </a:dk2>
      <a:lt2>
        <a:srgbClr val="F5F5F5"/>
      </a:lt2>
      <a:accent1>
        <a:srgbClr val="0AA35B"/>
      </a:accent1>
      <a:accent2>
        <a:srgbClr val="3A63F9"/>
      </a:accent2>
      <a:accent3>
        <a:srgbClr val="FF66CC"/>
      </a:accent3>
      <a:accent4>
        <a:srgbClr val="FFA311"/>
      </a:accent4>
      <a:accent5>
        <a:srgbClr val="F3C600"/>
      </a:accent5>
      <a:accent6>
        <a:srgbClr val="EB1000"/>
      </a:accent6>
      <a:hlink>
        <a:srgbClr val="5F5F5F"/>
      </a:hlink>
      <a:folHlink>
        <a:srgbClr val="919191"/>
      </a:folHlink>
    </a:clrScheme>
    <a:fontScheme name="Adobe 2024">
      <a:majorFont>
        <a:latin typeface="Adobe Clean Black"/>
        <a:ea typeface=""/>
        <a:cs typeface=""/>
      </a:majorFont>
      <a:minorFont>
        <a:latin typeface="Adobe Cle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C4C4C4"/>
        </a:solidFill>
        <a:ln>
          <a:noFill/>
        </a:ln>
      </a:spPr>
      <a:bodyPr rtlCol="0" anchor="ctr"/>
      <a:lstStyle>
        <a:defPPr algn="ctr">
          <a:defRPr dirty="0" smtClean="0">
            <a:solidFill>
              <a:schemeClr val="tx1"/>
            </a:solidFill>
          </a:defRPr>
        </a:defPPr>
      </a:lstStyle>
      <a:style>
        <a:lnRef idx="2">
          <a:schemeClr val="accent1">
            <a:shade val="15000"/>
          </a:schemeClr>
        </a:lnRef>
        <a:fillRef idx="1">
          <a:schemeClr val="accent1"/>
        </a:fillRef>
        <a:effectRef idx="0">
          <a:schemeClr val="accent1"/>
        </a:effectRef>
        <a:fontRef idx="minor">
          <a:schemeClr val="lt1"/>
        </a:fontRef>
      </a:style>
    </a:spDef>
    <a:lnDef>
      <a:spPr>
        <a:ln>
          <a:solidFill>
            <a:srgbClr val="000000"/>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lnSpc>
            <a:spcPct val="110000"/>
          </a:lnSpc>
          <a:spcBef>
            <a:spcPts val="900"/>
          </a:spcBef>
          <a:defRPr dirty="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4077b82-2bf2-47c6-91bc-24f2f6bbd8c2" xsi:nil="true"/>
    <Notes xmlns="280574ee-2e00-44e5-a487-63fdc4eaf164" xsi:nil="true"/>
    <lcf76f155ced4ddcb4097134ff3c332f xmlns="280574ee-2e00-44e5-a487-63fdc4eaf164">
      <Terms xmlns="http://schemas.microsoft.com/office/infopath/2007/PartnerControls"/>
    </lcf76f155ced4ddcb4097134ff3c332f>
    <Owner_x0028_s_x0029_ xmlns="280574ee-2e00-44e5-a487-63fdc4eaf164">
      <UserInfo>
        <DisplayName/>
        <AccountId xsi:nil="true"/>
        <AccountType/>
      </UserInfo>
    </Owner_x0028_s_x0029_>
    <ProductManager xmlns="280574ee-2e00-44e5-a487-63fdc4eaf164" xsi:nil="true"/>
    <VSTags xmlns="280574ee-2e00-44e5-a487-63fdc4eaf164" xsi:nil="true"/>
    <VSStage xmlns="280574ee-2e00-44e5-a487-63fdc4eaf164" xsi:nil="true"/>
    <Infrastructure xmlns="280574ee-2e00-44e5-a487-63fdc4eaf164"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7C5DA9BA559D24DAFB396551F177221" ma:contentTypeVersion="28" ma:contentTypeDescription="Create a new document." ma:contentTypeScope="" ma:versionID="026a9afbf6692e9d5ece1f84aa25ae0d">
  <xsd:schema xmlns:xsd="http://www.w3.org/2001/XMLSchema" xmlns:xs="http://www.w3.org/2001/XMLSchema" xmlns:p="http://schemas.microsoft.com/office/2006/metadata/properties" xmlns:ns2="04077b82-2bf2-47c6-91bc-24f2f6bbd8c2" xmlns:ns3="280574ee-2e00-44e5-a487-63fdc4eaf164" targetNamespace="http://schemas.microsoft.com/office/2006/metadata/properties" ma:root="true" ma:fieldsID="4da484fb06af7e2b825e0b9bdecc3711" ns2:_="" ns3:_="">
    <xsd:import namespace="04077b82-2bf2-47c6-91bc-24f2f6bbd8c2"/>
    <xsd:import namespace="280574ee-2e00-44e5-a487-63fdc4eaf164"/>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LengthInSeconds"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Notes" minOccurs="0"/>
                <xsd:element ref="ns3:lcf76f155ced4ddcb4097134ff3c332f" minOccurs="0"/>
                <xsd:element ref="ns2:TaxCatchAll" minOccurs="0"/>
                <xsd:element ref="ns3:Owner_x0028_s_x0029_" minOccurs="0"/>
                <xsd:element ref="ns3:ProductManager" minOccurs="0"/>
                <xsd:element ref="ns3:VSTags" minOccurs="0"/>
                <xsd:element ref="ns3:MediaServiceObjectDetectorVersions" minOccurs="0"/>
                <xsd:element ref="ns3:MediaServiceSearchProperties" minOccurs="0"/>
                <xsd:element ref="ns3:MediaServiceLocation" minOccurs="0"/>
                <xsd:element ref="ns3:Infrastructure" minOccurs="0"/>
                <xsd:element ref="ns3:VSStage"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4077b82-2bf2-47c6-91bc-24f2f6bbd8c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8b69ead-c266-4d26-a378-ebf3016ff659}" ma:internalName="TaxCatchAll" ma:showField="CatchAllData" ma:web="04077b82-2bf2-47c6-91bc-24f2f6bbd8c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80574ee-2e00-44e5-a487-63fdc4eaf164"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LengthInSeconds" ma:index="14" nillable="true" ma:displayName="Length (seconds)" ma:internalName="MediaLengthInSeconds" ma:readOnly="true">
      <xsd:simpleType>
        <xsd:restriction base="dms:Unknow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Notes" ma:index="20" nillable="true" ma:displayName="Notes" ma:description="What is the document about" ma:format="Dropdown" ma:internalName="Notes">
      <xsd:simpleType>
        <xsd:restriction base="dms:Text">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4b1daa41-56b4-4620-81a0-b7316f7f93e2" ma:termSetId="09814cd3-568e-fe90-9814-8d621ff8fb84" ma:anchorId="fba54fb3-c3e1-fe81-a776-ca4b69148c4d" ma:open="true" ma:isKeyword="false">
      <xsd:complexType>
        <xsd:sequence>
          <xsd:element ref="pc:Terms" minOccurs="0" maxOccurs="1"/>
        </xsd:sequence>
      </xsd:complexType>
    </xsd:element>
    <xsd:element name="Owner_x0028_s_x0029_" ma:index="24" nillable="true" ma:displayName="Owner(s)" ma:format="Dropdown" ma:list="UserInfo" ma:SharePointGroup="0" ma:internalName="Owner_x0028_s_x0029_">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ProductManager" ma:index="25" nillable="true" ma:displayName="Product" ma:format="Dropdown" ma:internalName="ProductManager">
      <xsd:complexType>
        <xsd:complexContent>
          <xsd:extension base="dms:MultiChoice">
            <xsd:sequence>
              <xsd:element name="Value" maxOccurs="unbounded" minOccurs="0" nillable="true">
                <xsd:simpleType>
                  <xsd:restriction base="dms:Choice">
                    <xsd:enumeration value="Sites"/>
                    <xsd:enumeration value="Assets"/>
                    <xsd:enumeration value="Dynamic Media"/>
                    <xsd:enumeration value="Commerce"/>
                  </xsd:restriction>
                </xsd:simpleType>
              </xsd:element>
            </xsd:sequence>
          </xsd:extension>
        </xsd:complexContent>
      </xsd:complexType>
    </xsd:element>
    <xsd:element name="VSTags" ma:index="26" nillable="true" ma:displayName="VS Tags" ma:description="Select up to 2 Tags for your Value Summary." ma:format="Dropdown" ma:internalName="VSTags">
      <xsd:complexType>
        <xsd:complexContent>
          <xsd:extension base="dms:MultiChoice">
            <xsd:sequence>
              <xsd:element name="Value" maxOccurs="unbounded" minOccurs="0" nillable="true">
                <xsd:simpleType>
                  <xsd:restriction base="dms:Choice">
                    <xsd:enumeration value="Content Supply Chain"/>
                  </xsd:restriction>
                </xsd:simpleType>
              </xsd:element>
            </xsd:sequence>
          </xsd:extension>
        </xsd:complexContent>
      </xsd:complexType>
    </xsd:element>
    <xsd:element name="MediaServiceObjectDetectorVersions" ma:index="27" nillable="true" ma:displayName="MediaServiceObjectDetectorVersions"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Location" ma:index="29" nillable="true" ma:displayName="Location" ma:indexed="true" ma:internalName="MediaServiceLocation" ma:readOnly="true">
      <xsd:simpleType>
        <xsd:restriction base="dms:Text"/>
      </xsd:simpleType>
    </xsd:element>
    <xsd:element name="Infrastructure" ma:index="30" nillable="true" ma:displayName="Infrastructure" ma:format="Dropdown" ma:internalName="Infrastructure">
      <xsd:simpleType>
        <xsd:restriction base="dms:Choice">
          <xsd:enumeration value="On-Prem"/>
          <xsd:enumeration value="Cloud"/>
          <xsd:enumeration value="MS"/>
        </xsd:restriction>
      </xsd:simpleType>
    </xsd:element>
    <xsd:element name="VSStage" ma:index="31" nillable="true" ma:displayName="VS Stage" ma:description="V1, V2, V3, V4: Hypothesis, Confirmed Value" ma:format="Dropdown" ma:internalName="VSStage">
      <xsd:simpleType>
        <xsd:restriction base="dms:Choice">
          <xsd:enumeration value="Hypothesis"/>
          <xsd:enumeration value="Choice 1"/>
          <xsd:enumeration value="Confirmed"/>
        </xsd:restriction>
      </xsd:simpleType>
    </xsd:element>
    <xsd:element name="MediaServiceBillingMetadata" ma:index="32"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125FEB4-356E-41B7-A0ED-E144FC9C134A}">
  <ds:schemaRefs>
    <ds:schemaRef ds:uri="04077b82-2bf2-47c6-91bc-24f2f6bbd8c2"/>
    <ds:schemaRef ds:uri="280574ee-2e00-44e5-a487-63fdc4eaf16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2447481D-70A6-48A3-82B3-8EB3B093C3D6}">
  <ds:schemaRefs>
    <ds:schemaRef ds:uri="04077b82-2bf2-47c6-91bc-24f2f6bbd8c2"/>
    <ds:schemaRef ds:uri="280574ee-2e00-44e5-a487-63fdc4eaf16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50D15547-829B-4109-B831-16758491F33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12</Slides>
  <Notes>1</Notes>
  <HiddenSlides>0</HiddenSlide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Adobe Template 2024</vt:lpstr>
      <vt:lpstr>Pitch Perfect: Defining &amp; Communicating Workfront Value</vt:lpstr>
      <vt:lpstr>Today's Agenda</vt:lpstr>
      <vt:lpstr>Workfront Why</vt:lpstr>
      <vt:lpstr>Workfront Objectives</vt:lpstr>
      <vt:lpstr>Workfront Goals</vt:lpstr>
      <vt:lpstr>Workfront Value</vt:lpstr>
      <vt:lpstr>Workfront Metrics</vt:lpstr>
      <vt:lpstr>Workfront Challenges</vt:lpstr>
      <vt:lpstr>Workfront Successes</vt:lpstr>
      <vt:lpstr>Workfront Roadmap</vt:lpstr>
      <vt:lpstr>Open Discussion &amp; Feedback</vt:lpstr>
      <vt:lpstr>Thank you!</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Adobe presentation template</dc:title>
  <dc:subject/>
  <dc:creator>Adobe</dc:creator>
  <cp:keywords/>
  <dc:description/>
  <cp:revision>967</cp:revision>
  <dcterms:created xsi:type="dcterms:W3CDTF">2024-01-24T22:04:21Z</dcterms:created>
  <dcterms:modified xsi:type="dcterms:W3CDTF">2025-10-01T13:30:52Z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0x01010077C5DA9BA559D24DAFB396551F177221</vt:lpwstr>
  </property>
  <property fmtid="{D5CDD505-2E9C-101B-9397-08002B2CF9AE}" pid="3" name="MediaServiceImageTags">
    <vt:lpwstr/>
  </property>
</Properties>
</file>