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11044" r:id="rId2"/>
    <p:sldId id="257" r:id="rId3"/>
    <p:sldId id="274" r:id="rId4"/>
    <p:sldId id="2076137025" r:id="rId5"/>
    <p:sldId id="2076137026" r:id="rId6"/>
    <p:sldId id="2076137015" r:id="rId7"/>
    <p:sldId id="2076137055" r:id="rId8"/>
    <p:sldId id="2076137065" r:id="rId9"/>
    <p:sldId id="2076137066" r:id="rId10"/>
    <p:sldId id="2076137067" r:id="rId11"/>
    <p:sldId id="2076137069" r:id="rId12"/>
    <p:sldId id="2076137071" r:id="rId13"/>
    <p:sldId id="2076137073" r:id="rId14"/>
    <p:sldId id="2076137075" r:id="rId15"/>
    <p:sldId id="2076137077" r:id="rId16"/>
    <p:sldId id="2076137079" r:id="rId17"/>
    <p:sldId id="2076137027" r:id="rId18"/>
    <p:sldId id="207613702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6327"/>
  </p:normalViewPr>
  <p:slideViewPr>
    <p:cSldViewPr snapToGrid="0">
      <p:cViewPr varScale="1">
        <p:scale>
          <a:sx n="102" d="100"/>
          <a:sy n="102" d="100"/>
        </p:scale>
        <p:origin x="19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Teitelbaum" userId="be43261c-52fd-4b34-9d1e-d0f076317475" providerId="ADAL" clId="{3A520DC4-DF7D-57B1-A444-443198FA4336}"/>
    <pc:docChg chg="delSld">
      <pc:chgData name="Steve Teitelbaum" userId="be43261c-52fd-4b34-9d1e-d0f076317475" providerId="ADAL" clId="{3A520DC4-DF7D-57B1-A444-443198FA4336}" dt="2025-09-22T17:43:17.666" v="1" actId="2696"/>
      <pc:docMkLst>
        <pc:docMk/>
      </pc:docMkLst>
      <pc:sldChg chg="del">
        <pc:chgData name="Steve Teitelbaum" userId="be43261c-52fd-4b34-9d1e-d0f076317475" providerId="ADAL" clId="{3A520DC4-DF7D-57B1-A444-443198FA4336}" dt="2025-09-22T17:43:14.329" v="0" actId="2696"/>
        <pc:sldMkLst>
          <pc:docMk/>
          <pc:sldMk cId="2139839552" sldId="2076137052"/>
        </pc:sldMkLst>
      </pc:sldChg>
      <pc:sldChg chg="del">
        <pc:chgData name="Steve Teitelbaum" userId="be43261c-52fd-4b34-9d1e-d0f076317475" providerId="ADAL" clId="{3A520DC4-DF7D-57B1-A444-443198FA4336}" dt="2025-09-22T17:43:17.666" v="1" actId="2696"/>
        <pc:sldMkLst>
          <pc:docMk/>
          <pc:sldMk cId="2932507085" sldId="2076137053"/>
        </pc:sldMkLst>
      </pc:sldChg>
      <pc:sldMasterChg chg="delSldLayout">
        <pc:chgData name="Steve Teitelbaum" userId="be43261c-52fd-4b34-9d1e-d0f076317475" providerId="ADAL" clId="{3A520DC4-DF7D-57B1-A444-443198FA4336}" dt="2025-09-22T17:43:17.666" v="1" actId="2696"/>
        <pc:sldMasterMkLst>
          <pc:docMk/>
          <pc:sldMasterMk cId="1633333838" sldId="2147483648"/>
        </pc:sldMasterMkLst>
        <pc:sldLayoutChg chg="del">
          <pc:chgData name="Steve Teitelbaum" userId="be43261c-52fd-4b34-9d1e-d0f076317475" providerId="ADAL" clId="{3A520DC4-DF7D-57B1-A444-443198FA4336}" dt="2025-09-22T17:43:17.666" v="1" actId="2696"/>
          <pc:sldLayoutMkLst>
            <pc:docMk/>
            <pc:sldMasterMk cId="1633333838" sldId="2147483648"/>
            <pc:sldLayoutMk cId="1121684156" sldId="2147483662"/>
          </pc:sldLayoutMkLst>
        </pc:sldLayoutChg>
      </pc:sldMasterChg>
    </pc:docChg>
  </pc:docChgLst>
  <pc:docChgLst>
    <pc:chgData name="Steve Teitelbaum" userId="be43261c-52fd-4b34-9d1e-d0f076317475" providerId="ADAL" clId="{4C90FB09-F307-AB43-82EF-FABD065A9D69}"/>
    <pc:docChg chg="undo custSel addSld delSld modSld">
      <pc:chgData name="Steve Teitelbaum" userId="be43261c-52fd-4b34-9d1e-d0f076317475" providerId="ADAL" clId="{4C90FB09-F307-AB43-82EF-FABD065A9D69}" dt="2024-02-27T16:24:24.583" v="431" actId="20577"/>
      <pc:docMkLst>
        <pc:docMk/>
      </pc:docMkLst>
      <pc:sldChg chg="modSp mod">
        <pc:chgData name="Steve Teitelbaum" userId="be43261c-52fd-4b34-9d1e-d0f076317475" providerId="ADAL" clId="{4C90FB09-F307-AB43-82EF-FABD065A9D69}" dt="2024-02-27T16:10:49.180" v="259" actId="20577"/>
        <pc:sldMkLst>
          <pc:docMk/>
          <pc:sldMk cId="84465054" sldId="257"/>
        </pc:sldMkLst>
      </pc:sldChg>
      <pc:sldChg chg="modSp mod">
        <pc:chgData name="Steve Teitelbaum" userId="be43261c-52fd-4b34-9d1e-d0f076317475" providerId="ADAL" clId="{4C90FB09-F307-AB43-82EF-FABD065A9D69}" dt="2024-02-27T16:11:47.545" v="266" actId="1076"/>
        <pc:sldMkLst>
          <pc:docMk/>
          <pc:sldMk cId="3862791600" sldId="274"/>
        </pc:sldMkLst>
      </pc:sldChg>
      <pc:sldChg chg="delSp modSp mod">
        <pc:chgData name="Steve Teitelbaum" userId="be43261c-52fd-4b34-9d1e-d0f076317475" providerId="ADAL" clId="{4C90FB09-F307-AB43-82EF-FABD065A9D69}" dt="2024-02-20T15:17:23.901" v="219" actId="20577"/>
        <pc:sldMkLst>
          <pc:docMk/>
          <pc:sldMk cId="2756977302" sldId="11044"/>
        </pc:sldMkLst>
      </pc:sldChg>
      <pc:sldChg chg="modSp mod">
        <pc:chgData name="Steve Teitelbaum" userId="be43261c-52fd-4b34-9d1e-d0f076317475" providerId="ADAL" clId="{4C90FB09-F307-AB43-82EF-FABD065A9D69}" dt="2024-02-16T19:16:51.191" v="98" actId="20577"/>
        <pc:sldMkLst>
          <pc:docMk/>
          <pc:sldMk cId="3599471027" sldId="2076137015"/>
        </pc:sldMkLst>
      </pc:sldChg>
      <pc:sldChg chg="add del">
        <pc:chgData name="Steve Teitelbaum" userId="be43261c-52fd-4b34-9d1e-d0f076317475" providerId="ADAL" clId="{4C90FB09-F307-AB43-82EF-FABD065A9D69}" dt="2024-02-16T19:12:18.482" v="18" actId="2696"/>
        <pc:sldMkLst>
          <pc:docMk/>
          <pc:sldMk cId="1543885111" sldId="2076137025"/>
        </pc:sldMkLst>
      </pc:sldChg>
      <pc:sldChg chg="modSp mod">
        <pc:chgData name="Steve Teitelbaum" userId="be43261c-52fd-4b34-9d1e-d0f076317475" providerId="ADAL" clId="{4C90FB09-F307-AB43-82EF-FABD065A9D69}" dt="2024-02-27T16:12:44.185" v="277" actId="20577"/>
        <pc:sldMkLst>
          <pc:docMk/>
          <pc:sldMk cId="789328259" sldId="2076137026"/>
        </pc:sldMkLst>
      </pc:sldChg>
      <pc:sldChg chg="modSp mod">
        <pc:chgData name="Steve Teitelbaum" userId="be43261c-52fd-4b34-9d1e-d0f076317475" providerId="ADAL" clId="{4C90FB09-F307-AB43-82EF-FABD065A9D69}" dt="2024-02-27T16:22:30.542" v="378" actId="20577"/>
        <pc:sldMkLst>
          <pc:docMk/>
          <pc:sldMk cId="1384790321" sldId="2076137027"/>
        </pc:sldMkLst>
      </pc:sldChg>
      <pc:sldChg chg="modSp mod">
        <pc:chgData name="Steve Teitelbaum" userId="be43261c-52fd-4b34-9d1e-d0f076317475" providerId="ADAL" clId="{4C90FB09-F307-AB43-82EF-FABD065A9D69}" dt="2024-02-27T16:24:24.583" v="431" actId="20577"/>
        <pc:sldMkLst>
          <pc:docMk/>
          <pc:sldMk cId="341947138" sldId="2076137028"/>
        </pc:sldMkLst>
      </pc:sldChg>
      <pc:sldChg chg="mod modShow">
        <pc:chgData name="Steve Teitelbaum" userId="be43261c-52fd-4b34-9d1e-d0f076317475" providerId="ADAL" clId="{4C90FB09-F307-AB43-82EF-FABD065A9D69}" dt="2024-02-16T19:12:58.333" v="26" actId="729"/>
        <pc:sldMkLst>
          <pc:docMk/>
          <pc:sldMk cId="2139839552" sldId="2076137052"/>
        </pc:sldMkLst>
      </pc:sldChg>
      <pc:sldChg chg="mod modShow">
        <pc:chgData name="Steve Teitelbaum" userId="be43261c-52fd-4b34-9d1e-d0f076317475" providerId="ADAL" clId="{4C90FB09-F307-AB43-82EF-FABD065A9D69}" dt="2024-02-16T19:13:05.761" v="27" actId="729"/>
        <pc:sldMkLst>
          <pc:docMk/>
          <pc:sldMk cId="2932507085" sldId="2076137053"/>
        </pc:sldMkLst>
      </pc:sldChg>
      <pc:sldChg chg="modSp mod">
        <pc:chgData name="Steve Teitelbaum" userId="be43261c-52fd-4b34-9d1e-d0f076317475" providerId="ADAL" clId="{4C90FB09-F307-AB43-82EF-FABD065A9D69}" dt="2024-02-27T16:15:11.623" v="291" actId="20577"/>
        <pc:sldMkLst>
          <pc:docMk/>
          <pc:sldMk cId="4165397750" sldId="2076137055"/>
        </pc:sldMkLst>
      </pc:sldChg>
      <pc:sldChg chg="modSp mod">
        <pc:chgData name="Steve Teitelbaum" userId="be43261c-52fd-4b34-9d1e-d0f076317475" providerId="ADAL" clId="{4C90FB09-F307-AB43-82EF-FABD065A9D69}" dt="2024-02-27T16:15:57.851" v="300" actId="20577"/>
        <pc:sldMkLst>
          <pc:docMk/>
          <pc:sldMk cId="881550266" sldId="2076137065"/>
        </pc:sldMkLst>
      </pc:sldChg>
      <pc:sldChg chg="modSp mod">
        <pc:chgData name="Steve Teitelbaum" userId="be43261c-52fd-4b34-9d1e-d0f076317475" providerId="ADAL" clId="{4C90FB09-F307-AB43-82EF-FABD065A9D69}" dt="2024-02-27T16:17:23.956" v="319" actId="20577"/>
        <pc:sldMkLst>
          <pc:docMk/>
          <pc:sldMk cId="4157778280" sldId="2076137066"/>
        </pc:sldMkLst>
      </pc:sldChg>
      <pc:sldChg chg="modSp mod">
        <pc:chgData name="Steve Teitelbaum" userId="be43261c-52fd-4b34-9d1e-d0f076317475" providerId="ADAL" clId="{4C90FB09-F307-AB43-82EF-FABD065A9D69}" dt="2024-02-27T16:19:09.484" v="347" actId="20577"/>
        <pc:sldMkLst>
          <pc:docMk/>
          <pc:sldMk cId="2300575104" sldId="2076137067"/>
        </pc:sldMkLst>
      </pc:sldChg>
      <pc:sldChg chg="modSp mod">
        <pc:chgData name="Steve Teitelbaum" userId="be43261c-52fd-4b34-9d1e-d0f076317475" providerId="ADAL" clId="{4C90FB09-F307-AB43-82EF-FABD065A9D69}" dt="2024-02-16T19:15:28.987" v="93" actId="113"/>
        <pc:sldMkLst>
          <pc:docMk/>
          <pc:sldMk cId="1196156841" sldId="2076137071"/>
        </pc:sldMkLst>
      </pc:sldChg>
      <pc:sldChg chg="modSp mod">
        <pc:chgData name="Steve Teitelbaum" userId="be43261c-52fd-4b34-9d1e-d0f076317475" providerId="ADAL" clId="{4C90FB09-F307-AB43-82EF-FABD065A9D69}" dt="2024-02-27T16:20:39.607" v="349" actId="20577"/>
        <pc:sldMkLst>
          <pc:docMk/>
          <pc:sldMk cId="3936018841" sldId="2076137073"/>
        </pc:sldMkLst>
      </pc:sldChg>
      <pc:sldChg chg="modSp mod">
        <pc:chgData name="Steve Teitelbaum" userId="be43261c-52fd-4b34-9d1e-d0f076317475" providerId="ADAL" clId="{4C90FB09-F307-AB43-82EF-FABD065A9D69}" dt="2024-02-16T19:16:16.495" v="96" actId="20577"/>
        <pc:sldMkLst>
          <pc:docMk/>
          <pc:sldMk cId="974986067" sldId="2076137075"/>
        </pc:sldMkLst>
      </pc:sldChg>
      <pc:sldChg chg="modSp mod">
        <pc:chgData name="Steve Teitelbaum" userId="be43261c-52fd-4b34-9d1e-d0f076317475" providerId="ADAL" clId="{4C90FB09-F307-AB43-82EF-FABD065A9D69}" dt="2024-02-27T16:21:12.921" v="350" actId="20577"/>
        <pc:sldMkLst>
          <pc:docMk/>
          <pc:sldMk cId="2868990193" sldId="20761370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A4789-FD6C-4A48-8F6B-8CF69122FA7F}" type="datetimeFigureOut">
              <a:rPr lang="en-US" smtClean="0"/>
              <a:t>9/22/25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B2A81-1959-7645-A7B4-E24CAD79D5F7}" type="slidenum">
              <a:rPr lang="en-US" smtClean="0"/>
              <a:t>‹#›</a:t>
            </a:fld>
            <a:endParaRPr lang="en-US"/>
          </a:p>
        </p:txBody>
      </p:sp>
    </p:spTree>
    <p:extLst>
      <p:ext uri="{BB962C8B-B14F-4D97-AF65-F5344CB8AC3E}">
        <p14:creationId xmlns:p14="http://schemas.microsoft.com/office/powerpoint/2010/main" val="3972191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b5e3f9863f_0_7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gb5e3f9863f_0_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8323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10591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7" name="Google Shape;447;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24017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75" name="Google Shape;475;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0076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b7ebc57bba_0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b7ebc57bba_0_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85" name="Google Shape;485;gb7ebc57bba_0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6265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95" name="Google Shape;495;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80952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b5e3f9863f_0_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b5e3f9863f_0_5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gb5e3f9863f_0_5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284739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b7ebc57bba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5" name="Google Shape;705;gb7ebc57bba_0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10514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b7ebc57bba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5" name="Google Shape;705;gb7ebc57bba_0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73586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95" name="Google Shape;495;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6545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95" name="Google Shape;495;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5816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latin typeface="Proxima Nova"/>
                <a:ea typeface="Proxima Nova"/>
                <a:cs typeface="Proxima Nova"/>
                <a:sym typeface="Proxima Nova"/>
              </a:rPr>
              <a:t>While there are many components that comprise a governance plan, you don’t need to start them all at once. These are all of the piece that could make up the pie -- but if you want to focus on just the first slice, we recommend coordinating strategies and sponsorship. </a:t>
            </a:r>
            <a:endParaRPr>
              <a:latin typeface="Proxima Nova"/>
              <a:ea typeface="Proxima Nova"/>
              <a:cs typeface="Proxima Nova"/>
              <a:sym typeface="Proxima Nova"/>
            </a:endParaRPr>
          </a:p>
        </p:txBody>
      </p:sp>
    </p:spTree>
    <p:extLst>
      <p:ext uri="{BB962C8B-B14F-4D97-AF65-F5344CB8AC3E}">
        <p14:creationId xmlns:p14="http://schemas.microsoft.com/office/powerpoint/2010/main" val="178539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latin typeface="Proxima Nova"/>
                <a:ea typeface="Proxima Nova"/>
                <a:cs typeface="Proxima Nova"/>
                <a:sym typeface="Proxima Nova"/>
              </a:rPr>
              <a:t>While there are many components that comprise a governance plan, you don’t need to start them all at once. These are all of the piece that could make up the pie -- but if you want to focus on just the first slice, we recommend coordinating strategies and sponsorship. </a:t>
            </a:r>
            <a:endParaRPr>
              <a:latin typeface="Proxima Nova"/>
              <a:ea typeface="Proxima Nova"/>
              <a:cs typeface="Proxima Nova"/>
              <a:sym typeface="Proxima Nova"/>
            </a:endParaRPr>
          </a:p>
        </p:txBody>
      </p:sp>
    </p:spTree>
    <p:extLst>
      <p:ext uri="{BB962C8B-B14F-4D97-AF65-F5344CB8AC3E}">
        <p14:creationId xmlns:p14="http://schemas.microsoft.com/office/powerpoint/2010/main" val="372770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8" name="Google Shape;368;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62474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13616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03131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47718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8CFC-7987-F661-93FA-513EC205B9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C447B8-D27B-F525-B0BB-5BBB4B9744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315A8D-7976-B149-0128-E0BAEEE6EE16}"/>
              </a:ext>
            </a:extLst>
          </p:cNvPr>
          <p:cNvSpPr>
            <a:spLocks noGrp="1"/>
          </p:cNvSpPr>
          <p:nvPr>
            <p:ph type="dt" sz="half" idx="10"/>
          </p:nvPr>
        </p:nvSpPr>
        <p:spPr/>
        <p:txBody>
          <a:bodyPr/>
          <a:lstStyle/>
          <a:p>
            <a:fld id="{C4D98BD3-7790-FE46-BCC2-5D36B1FB6FE5}" type="datetimeFigureOut">
              <a:rPr lang="en-US" smtClean="0"/>
              <a:t>9/22/25</a:t>
            </a:fld>
            <a:endParaRPr lang="en-US"/>
          </a:p>
        </p:txBody>
      </p:sp>
      <p:sp>
        <p:nvSpPr>
          <p:cNvPr id="5" name="Footer Placeholder 4">
            <a:extLst>
              <a:ext uri="{FF2B5EF4-FFF2-40B4-BE49-F238E27FC236}">
                <a16:creationId xmlns:a16="http://schemas.microsoft.com/office/drawing/2014/main" id="{7B7A05C8-D6C8-C3D1-320A-6CCEE3823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F0BEF-88F6-D0D2-DAEB-88A7C91B6A41}"/>
              </a:ext>
            </a:extLst>
          </p:cNvPr>
          <p:cNvSpPr>
            <a:spLocks noGrp="1"/>
          </p:cNvSpPr>
          <p:nvPr>
            <p:ph type="sldNum" sz="quarter" idx="12"/>
          </p:nvPr>
        </p:nvSpPr>
        <p:spPr/>
        <p:txBody>
          <a:bodyPr/>
          <a:lstStyle/>
          <a:p>
            <a:fld id="{4BBA0C81-CDD8-4C42-A171-784DDB8C93D0}" type="slidenum">
              <a:rPr lang="en-US" smtClean="0"/>
              <a:t>‹#›</a:t>
            </a:fld>
            <a:endParaRPr lang="en-US"/>
          </a:p>
        </p:txBody>
      </p:sp>
    </p:spTree>
    <p:extLst>
      <p:ext uri="{BB962C8B-B14F-4D97-AF65-F5344CB8AC3E}">
        <p14:creationId xmlns:p14="http://schemas.microsoft.com/office/powerpoint/2010/main" val="404495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2F90C-FCF0-BBBF-4DB4-86C53F1F41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426C37-56DD-7FCB-6060-051B263443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CDAC0-D48A-610E-05A6-43B8AFF4939D}"/>
              </a:ext>
            </a:extLst>
          </p:cNvPr>
          <p:cNvSpPr>
            <a:spLocks noGrp="1"/>
          </p:cNvSpPr>
          <p:nvPr>
            <p:ph type="dt" sz="half" idx="10"/>
          </p:nvPr>
        </p:nvSpPr>
        <p:spPr/>
        <p:txBody>
          <a:bodyPr/>
          <a:lstStyle/>
          <a:p>
            <a:fld id="{C4D98BD3-7790-FE46-BCC2-5D36B1FB6FE5}" type="datetimeFigureOut">
              <a:rPr lang="en-US" smtClean="0"/>
              <a:t>9/22/25</a:t>
            </a:fld>
            <a:endParaRPr lang="en-US"/>
          </a:p>
        </p:txBody>
      </p:sp>
      <p:sp>
        <p:nvSpPr>
          <p:cNvPr id="5" name="Footer Placeholder 4">
            <a:extLst>
              <a:ext uri="{FF2B5EF4-FFF2-40B4-BE49-F238E27FC236}">
                <a16:creationId xmlns:a16="http://schemas.microsoft.com/office/drawing/2014/main" id="{76F31CCD-5A07-B2E6-73E9-1AFF6080E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9DBE6-54C0-7FC2-CCEB-6FDCB66B2D6E}"/>
              </a:ext>
            </a:extLst>
          </p:cNvPr>
          <p:cNvSpPr>
            <a:spLocks noGrp="1"/>
          </p:cNvSpPr>
          <p:nvPr>
            <p:ph type="sldNum" sz="quarter" idx="12"/>
          </p:nvPr>
        </p:nvSpPr>
        <p:spPr/>
        <p:txBody>
          <a:bodyPr/>
          <a:lstStyle/>
          <a:p>
            <a:fld id="{4BBA0C81-CDD8-4C42-A171-784DDB8C93D0}" type="slidenum">
              <a:rPr lang="en-US" smtClean="0"/>
              <a:t>‹#›</a:t>
            </a:fld>
            <a:endParaRPr lang="en-US"/>
          </a:p>
        </p:txBody>
      </p:sp>
    </p:spTree>
    <p:extLst>
      <p:ext uri="{BB962C8B-B14F-4D97-AF65-F5344CB8AC3E}">
        <p14:creationId xmlns:p14="http://schemas.microsoft.com/office/powerpoint/2010/main" val="3995084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5BAF01-E674-E56D-5F64-0879A321E1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6429B0-4FA8-9B22-8DFA-54B42530F8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40BAD-A0F8-66F1-3742-BFAD8D198FD6}"/>
              </a:ext>
            </a:extLst>
          </p:cNvPr>
          <p:cNvSpPr>
            <a:spLocks noGrp="1"/>
          </p:cNvSpPr>
          <p:nvPr>
            <p:ph type="dt" sz="half" idx="10"/>
          </p:nvPr>
        </p:nvSpPr>
        <p:spPr/>
        <p:txBody>
          <a:bodyPr/>
          <a:lstStyle/>
          <a:p>
            <a:fld id="{C4D98BD3-7790-FE46-BCC2-5D36B1FB6FE5}" type="datetimeFigureOut">
              <a:rPr lang="en-US" smtClean="0"/>
              <a:t>9/22/25</a:t>
            </a:fld>
            <a:endParaRPr lang="en-US"/>
          </a:p>
        </p:txBody>
      </p:sp>
      <p:sp>
        <p:nvSpPr>
          <p:cNvPr id="5" name="Footer Placeholder 4">
            <a:extLst>
              <a:ext uri="{FF2B5EF4-FFF2-40B4-BE49-F238E27FC236}">
                <a16:creationId xmlns:a16="http://schemas.microsoft.com/office/drawing/2014/main" id="{3A4B99A6-440C-064B-ACD5-CE82FF958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86ADC2-026C-A041-5805-5607A594C3A9}"/>
              </a:ext>
            </a:extLst>
          </p:cNvPr>
          <p:cNvSpPr>
            <a:spLocks noGrp="1"/>
          </p:cNvSpPr>
          <p:nvPr>
            <p:ph type="sldNum" sz="quarter" idx="12"/>
          </p:nvPr>
        </p:nvSpPr>
        <p:spPr/>
        <p:txBody>
          <a:bodyPr/>
          <a:lstStyle/>
          <a:p>
            <a:fld id="{4BBA0C81-CDD8-4C42-A171-784DDB8C93D0}" type="slidenum">
              <a:rPr lang="en-US" smtClean="0"/>
              <a:t>‹#›</a:t>
            </a:fld>
            <a:endParaRPr lang="en-US"/>
          </a:p>
        </p:txBody>
      </p:sp>
    </p:spTree>
    <p:extLst>
      <p:ext uri="{BB962C8B-B14F-4D97-AF65-F5344CB8AC3E}">
        <p14:creationId xmlns:p14="http://schemas.microsoft.com/office/powerpoint/2010/main" val="4071605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3B76D3C-739A-4E89-910F-4DF747FC0FF6}"/>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600">
                <a:solidFill>
                  <a:schemeClr val="bg1"/>
                </a:solidFill>
                <a:latin typeface="+mj-lt"/>
              </a:defRPr>
            </a:lvl1pPr>
          </a:lstStyle>
          <a:p>
            <a:r>
              <a:rPr lang="en-US"/>
              <a:t>Click to edit Master title style</a:t>
            </a:r>
          </a:p>
        </p:txBody>
      </p:sp>
      <p:sp>
        <p:nvSpPr>
          <p:cNvPr id="13" name="Subtitle 2"/>
          <p:cNvSpPr>
            <a:spLocks noGrp="1"/>
          </p:cNvSpPr>
          <p:nvPr>
            <p:ph type="subTitle" idx="1"/>
          </p:nvPr>
        </p:nvSpPr>
        <p:spPr>
          <a:xfrm>
            <a:off x="2204278" y="4123943"/>
            <a:ext cx="5908563" cy="1078992"/>
          </a:xfrm>
        </p:spPr>
        <p:txBody>
          <a:bodyPr wrap="square" lIns="0" tIns="0" rIns="0" bIns="0">
            <a:noAutofit/>
          </a:bodyPr>
          <a:lstStyle>
            <a:lvl1pPr marL="0" indent="0" algn="l">
              <a:buNone/>
              <a:defRPr sz="2000">
                <a:solidFill>
                  <a:schemeClr val="bg1"/>
                </a:solidFill>
                <a:latin typeface="+mj-lt"/>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10" name="Picture 9" descr="Logo&#10;&#10;Description automatically generated">
            <a:extLst>
              <a:ext uri="{FF2B5EF4-FFF2-40B4-BE49-F238E27FC236}">
                <a16:creationId xmlns:a16="http://schemas.microsoft.com/office/drawing/2014/main" id="{4C418BDD-50A7-49EE-BE38-1E2FA9491BA8}"/>
              </a:ext>
            </a:extLst>
          </p:cNvPr>
          <p:cNvPicPr>
            <a:picLocks noChangeAspect="1"/>
          </p:cNvPicPr>
          <p:nvPr userDrawn="1"/>
        </p:nvPicPr>
        <p:blipFill>
          <a:blip r:embed="rId3"/>
          <a:stretch>
            <a:fillRect/>
          </a:stretch>
        </p:blipFill>
        <p:spPr>
          <a:xfrm>
            <a:off x="872826" y="2900170"/>
            <a:ext cx="713573" cy="980588"/>
          </a:xfrm>
          <a:prstGeom prst="rect">
            <a:avLst/>
          </a:prstGeom>
        </p:spPr>
      </p:pic>
    </p:spTree>
    <p:extLst>
      <p:ext uri="{BB962C8B-B14F-4D97-AF65-F5344CB8AC3E}">
        <p14:creationId xmlns:p14="http://schemas.microsoft.com/office/powerpoint/2010/main" val="834422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Blank_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4E6E9-00E4-4BE9-9AC6-0399935FA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99744" y="6528876"/>
            <a:ext cx="187457" cy="258055"/>
          </a:xfrm>
          <a:prstGeom prst="rect">
            <a:avLst/>
          </a:prstGeom>
        </p:spPr>
      </p:pic>
      <p:sp>
        <p:nvSpPr>
          <p:cNvPr id="5" name="Footer Placeholder 4">
            <a:extLst>
              <a:ext uri="{FF2B5EF4-FFF2-40B4-BE49-F238E27FC236}">
                <a16:creationId xmlns:a16="http://schemas.microsoft.com/office/drawing/2014/main" id="{11674ED1-9F81-43B2-9738-F3EE4A81C5D0}"/>
              </a:ext>
            </a:extLst>
          </p:cNvPr>
          <p:cNvSpPr>
            <a:spLocks noGrp="1"/>
          </p:cNvSpPr>
          <p:nvPr>
            <p:ph type="ftr" sz="quarter" idx="3"/>
          </p:nvPr>
        </p:nvSpPr>
        <p:spPr>
          <a:xfrm>
            <a:off x="1161193" y="6565991"/>
            <a:ext cx="4325207" cy="181185"/>
          </a:xfrm>
          <a:prstGeom prst="rect">
            <a:avLst/>
          </a:prstGeom>
        </p:spPr>
        <p:txBody>
          <a:bodyPr vert="horz" lIns="0" tIns="54414" rIns="108829" bIns="54414" rtlCol="0" anchor="ctr"/>
          <a:lstStyle>
            <a:lvl1pPr algn="l">
              <a:defRPr sz="800">
                <a:solidFill>
                  <a:srgbClr val="808080"/>
                </a:solidFill>
              </a:defRPr>
            </a:lvl1pPr>
          </a:lstStyle>
          <a:p>
            <a:endParaRPr lang="en-US"/>
          </a:p>
        </p:txBody>
      </p:sp>
      <p:sp>
        <p:nvSpPr>
          <p:cNvPr id="6" name="Slide Number Placeholder 5">
            <a:extLst>
              <a:ext uri="{FF2B5EF4-FFF2-40B4-BE49-F238E27FC236}">
                <a16:creationId xmlns:a16="http://schemas.microsoft.com/office/drawing/2014/main" id="{3F1236E6-6655-43E3-B63A-535545C7682B}"/>
              </a:ext>
            </a:extLst>
          </p:cNvPr>
          <p:cNvSpPr>
            <a:spLocks noGrp="1"/>
          </p:cNvSpPr>
          <p:nvPr>
            <p:ph type="sldNum" sz="quarter" idx="4"/>
          </p:nvPr>
        </p:nvSpPr>
        <p:spPr>
          <a:xfrm>
            <a:off x="5813393" y="6572445"/>
            <a:ext cx="565215" cy="168274"/>
          </a:xfrm>
          <a:prstGeom prst="rect">
            <a:avLst/>
          </a:prstGeom>
        </p:spPr>
        <p:txBody>
          <a:bodyPr vert="horz" lIns="108829" tIns="54414" rIns="108829" bIns="54414" rtlCol="0" anchor="ctr"/>
          <a:lstStyle>
            <a:lvl1pPr algn="r">
              <a:defRPr sz="800">
                <a:solidFill>
                  <a:srgbClr val="808080"/>
                </a:solidFill>
              </a:defRPr>
            </a:lvl1pPr>
          </a:lstStyle>
          <a:p>
            <a:pPr algn="ctr"/>
            <a:fld id="{90156F56-D5AE-4C6F-B826-C69D1BC521BB}" type="slidenum">
              <a:rPr lang="en-US" smtClean="0"/>
              <a:pPr algn="ctr"/>
              <a:t>‹#›</a:t>
            </a:fld>
            <a:endParaRPr lang="en-US"/>
          </a:p>
        </p:txBody>
      </p:sp>
      <p:sp>
        <p:nvSpPr>
          <p:cNvPr id="7" name="Date Placeholder 3">
            <a:extLst>
              <a:ext uri="{FF2B5EF4-FFF2-40B4-BE49-F238E27FC236}">
                <a16:creationId xmlns:a16="http://schemas.microsoft.com/office/drawing/2014/main" id="{2CF0B7C9-D70B-4CDD-9F79-780F431D8D7D}"/>
              </a:ext>
            </a:extLst>
          </p:cNvPr>
          <p:cNvSpPr txBox="1">
            <a:spLocks/>
          </p:cNvSpPr>
          <p:nvPr userDrawn="1"/>
        </p:nvSpPr>
        <p:spPr>
          <a:xfrm>
            <a:off x="9305271" y="6560363"/>
            <a:ext cx="2600282"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808080"/>
                </a:solidFill>
                <a:latin typeface="Adobe Clean" panose="020B0503020404020204" pitchFamily="34" charset="0"/>
              </a:rPr>
              <a:t>© 2022 Adobe. All Rights Reserved. Adobe Confidential.</a:t>
            </a:r>
          </a:p>
        </p:txBody>
      </p:sp>
      <p:pic>
        <p:nvPicPr>
          <p:cNvPr id="8" name="Graphic 7">
            <a:extLst>
              <a:ext uri="{FF2B5EF4-FFF2-40B4-BE49-F238E27FC236}">
                <a16:creationId xmlns:a16="http://schemas.microsoft.com/office/drawing/2014/main" id="{34E62817-25F2-422D-BA8E-941E75948B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3313" y="6578476"/>
            <a:ext cx="567076" cy="147351"/>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F78DCDEF-5245-944F-AE7C-A525277EEF87}"/>
              </a:ext>
            </a:extLst>
          </p:cNvPr>
          <p:cNvPicPr>
            <a:picLocks noChangeAspect="1"/>
          </p:cNvPicPr>
          <p:nvPr userDrawn="1"/>
        </p:nvPicPr>
        <p:blipFill rotWithShape="1">
          <a:blip r:embed="rId5"/>
          <a:srcRect t="26951" r="26702"/>
          <a:stretch/>
        </p:blipFill>
        <p:spPr>
          <a:xfrm>
            <a:off x="4240203" y="1"/>
            <a:ext cx="7951797" cy="6858001"/>
          </a:xfrm>
          <a:prstGeom prst="rect">
            <a:avLst/>
          </a:prstGeom>
        </p:spPr>
      </p:pic>
    </p:spTree>
    <p:extLst>
      <p:ext uri="{BB962C8B-B14F-4D97-AF65-F5344CB8AC3E}">
        <p14:creationId xmlns:p14="http://schemas.microsoft.com/office/powerpoint/2010/main" val="55667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23A3-A229-0577-0325-BBE8B18CB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CFE4F8-5D47-1682-1074-A849ED8AC1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6DFAC-4EAF-112C-90C2-CED1C6B56B9E}"/>
              </a:ext>
            </a:extLst>
          </p:cNvPr>
          <p:cNvSpPr>
            <a:spLocks noGrp="1"/>
          </p:cNvSpPr>
          <p:nvPr>
            <p:ph type="dt" sz="half" idx="10"/>
          </p:nvPr>
        </p:nvSpPr>
        <p:spPr/>
        <p:txBody>
          <a:bodyPr/>
          <a:lstStyle/>
          <a:p>
            <a:fld id="{C4D98BD3-7790-FE46-BCC2-5D36B1FB6FE5}" type="datetimeFigureOut">
              <a:rPr lang="en-US" smtClean="0"/>
              <a:t>9/22/25</a:t>
            </a:fld>
            <a:endParaRPr lang="en-US"/>
          </a:p>
        </p:txBody>
      </p:sp>
      <p:sp>
        <p:nvSpPr>
          <p:cNvPr id="5" name="Footer Placeholder 4">
            <a:extLst>
              <a:ext uri="{FF2B5EF4-FFF2-40B4-BE49-F238E27FC236}">
                <a16:creationId xmlns:a16="http://schemas.microsoft.com/office/drawing/2014/main" id="{01CDBA41-34AA-4A98-D5A7-9A851A3D2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7352F-7132-2FEB-0CB6-B01E237755C3}"/>
              </a:ext>
            </a:extLst>
          </p:cNvPr>
          <p:cNvSpPr>
            <a:spLocks noGrp="1"/>
          </p:cNvSpPr>
          <p:nvPr>
            <p:ph type="sldNum" sz="quarter" idx="12"/>
          </p:nvPr>
        </p:nvSpPr>
        <p:spPr/>
        <p:txBody>
          <a:bodyPr/>
          <a:lstStyle/>
          <a:p>
            <a:fld id="{4BBA0C81-CDD8-4C42-A171-784DDB8C93D0}" type="slidenum">
              <a:rPr lang="en-US" smtClean="0"/>
              <a:t>‹#›</a:t>
            </a:fld>
            <a:endParaRPr lang="en-US"/>
          </a:p>
        </p:txBody>
      </p:sp>
    </p:spTree>
    <p:extLst>
      <p:ext uri="{BB962C8B-B14F-4D97-AF65-F5344CB8AC3E}">
        <p14:creationId xmlns:p14="http://schemas.microsoft.com/office/powerpoint/2010/main" val="165579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2FA0-5FFE-CC1E-911B-5D173B0D0F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5B23A4-F1D6-9F5C-1179-5C02FAA494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BE12C0-A69D-B8C1-754A-7B4D21099420}"/>
              </a:ext>
            </a:extLst>
          </p:cNvPr>
          <p:cNvSpPr>
            <a:spLocks noGrp="1"/>
          </p:cNvSpPr>
          <p:nvPr>
            <p:ph type="dt" sz="half" idx="10"/>
          </p:nvPr>
        </p:nvSpPr>
        <p:spPr/>
        <p:txBody>
          <a:bodyPr/>
          <a:lstStyle/>
          <a:p>
            <a:fld id="{C4D98BD3-7790-FE46-BCC2-5D36B1FB6FE5}" type="datetimeFigureOut">
              <a:rPr lang="en-US" smtClean="0"/>
              <a:t>9/22/25</a:t>
            </a:fld>
            <a:endParaRPr lang="en-US"/>
          </a:p>
        </p:txBody>
      </p:sp>
      <p:sp>
        <p:nvSpPr>
          <p:cNvPr id="5" name="Footer Placeholder 4">
            <a:extLst>
              <a:ext uri="{FF2B5EF4-FFF2-40B4-BE49-F238E27FC236}">
                <a16:creationId xmlns:a16="http://schemas.microsoft.com/office/drawing/2014/main" id="{536D91EF-E7F2-E7DC-056F-418769E93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AAEBF-760D-5663-2429-43CEA5BBCF27}"/>
              </a:ext>
            </a:extLst>
          </p:cNvPr>
          <p:cNvSpPr>
            <a:spLocks noGrp="1"/>
          </p:cNvSpPr>
          <p:nvPr>
            <p:ph type="sldNum" sz="quarter" idx="12"/>
          </p:nvPr>
        </p:nvSpPr>
        <p:spPr/>
        <p:txBody>
          <a:bodyPr/>
          <a:lstStyle/>
          <a:p>
            <a:fld id="{4BBA0C81-CDD8-4C42-A171-784DDB8C93D0}" type="slidenum">
              <a:rPr lang="en-US" smtClean="0"/>
              <a:t>‹#›</a:t>
            </a:fld>
            <a:endParaRPr lang="en-US"/>
          </a:p>
        </p:txBody>
      </p:sp>
    </p:spTree>
    <p:extLst>
      <p:ext uri="{BB962C8B-B14F-4D97-AF65-F5344CB8AC3E}">
        <p14:creationId xmlns:p14="http://schemas.microsoft.com/office/powerpoint/2010/main" val="2305699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D85E-9711-85B8-22B9-2B578BA56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6B810F-FC55-E671-8401-65FB758C8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7B52A3-044D-A15A-ACB9-A5369A5596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1824A8-368A-9819-2C0E-E6DB95E40226}"/>
              </a:ext>
            </a:extLst>
          </p:cNvPr>
          <p:cNvSpPr>
            <a:spLocks noGrp="1"/>
          </p:cNvSpPr>
          <p:nvPr>
            <p:ph type="dt" sz="half" idx="10"/>
          </p:nvPr>
        </p:nvSpPr>
        <p:spPr/>
        <p:txBody>
          <a:bodyPr/>
          <a:lstStyle/>
          <a:p>
            <a:fld id="{C4D98BD3-7790-FE46-BCC2-5D36B1FB6FE5}" type="datetimeFigureOut">
              <a:rPr lang="en-US" smtClean="0"/>
              <a:t>9/22/25</a:t>
            </a:fld>
            <a:endParaRPr lang="en-US"/>
          </a:p>
        </p:txBody>
      </p:sp>
      <p:sp>
        <p:nvSpPr>
          <p:cNvPr id="6" name="Footer Placeholder 5">
            <a:extLst>
              <a:ext uri="{FF2B5EF4-FFF2-40B4-BE49-F238E27FC236}">
                <a16:creationId xmlns:a16="http://schemas.microsoft.com/office/drawing/2014/main" id="{25F4AF49-C101-E868-B74F-A14CF381FD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52945-B794-8FF7-975A-7C39280C520A}"/>
              </a:ext>
            </a:extLst>
          </p:cNvPr>
          <p:cNvSpPr>
            <a:spLocks noGrp="1"/>
          </p:cNvSpPr>
          <p:nvPr>
            <p:ph type="sldNum" sz="quarter" idx="12"/>
          </p:nvPr>
        </p:nvSpPr>
        <p:spPr/>
        <p:txBody>
          <a:bodyPr/>
          <a:lstStyle/>
          <a:p>
            <a:fld id="{4BBA0C81-CDD8-4C42-A171-784DDB8C93D0}" type="slidenum">
              <a:rPr lang="en-US" smtClean="0"/>
              <a:t>‹#›</a:t>
            </a:fld>
            <a:endParaRPr lang="en-US"/>
          </a:p>
        </p:txBody>
      </p:sp>
    </p:spTree>
    <p:extLst>
      <p:ext uri="{BB962C8B-B14F-4D97-AF65-F5344CB8AC3E}">
        <p14:creationId xmlns:p14="http://schemas.microsoft.com/office/powerpoint/2010/main" val="381549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6E49-4435-3944-34D3-288CF6DCD5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34DF3A-0C09-828E-0AA2-E528184199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B56AF4-0960-843A-EE1C-8B0B262D3B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8677B0-590D-68FA-A5C8-1BBB5E3BE0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98F5-94A5-DE47-F6E4-A647F37655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27D465-926B-E95F-8C28-B8D37BC3D804}"/>
              </a:ext>
            </a:extLst>
          </p:cNvPr>
          <p:cNvSpPr>
            <a:spLocks noGrp="1"/>
          </p:cNvSpPr>
          <p:nvPr>
            <p:ph type="dt" sz="half" idx="10"/>
          </p:nvPr>
        </p:nvSpPr>
        <p:spPr/>
        <p:txBody>
          <a:bodyPr/>
          <a:lstStyle/>
          <a:p>
            <a:fld id="{C4D98BD3-7790-FE46-BCC2-5D36B1FB6FE5}" type="datetimeFigureOut">
              <a:rPr lang="en-US" smtClean="0"/>
              <a:t>9/22/25</a:t>
            </a:fld>
            <a:endParaRPr lang="en-US"/>
          </a:p>
        </p:txBody>
      </p:sp>
      <p:sp>
        <p:nvSpPr>
          <p:cNvPr id="8" name="Footer Placeholder 7">
            <a:extLst>
              <a:ext uri="{FF2B5EF4-FFF2-40B4-BE49-F238E27FC236}">
                <a16:creationId xmlns:a16="http://schemas.microsoft.com/office/drawing/2014/main" id="{9884A8FF-5D99-374F-68EB-40304D54F2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6192BC-8973-FE62-9618-7BF9C1ECE1CD}"/>
              </a:ext>
            </a:extLst>
          </p:cNvPr>
          <p:cNvSpPr>
            <a:spLocks noGrp="1"/>
          </p:cNvSpPr>
          <p:nvPr>
            <p:ph type="sldNum" sz="quarter" idx="12"/>
          </p:nvPr>
        </p:nvSpPr>
        <p:spPr/>
        <p:txBody>
          <a:bodyPr/>
          <a:lstStyle/>
          <a:p>
            <a:fld id="{4BBA0C81-CDD8-4C42-A171-784DDB8C93D0}" type="slidenum">
              <a:rPr lang="en-US" smtClean="0"/>
              <a:t>‹#›</a:t>
            </a:fld>
            <a:endParaRPr lang="en-US"/>
          </a:p>
        </p:txBody>
      </p:sp>
    </p:spTree>
    <p:extLst>
      <p:ext uri="{BB962C8B-B14F-4D97-AF65-F5344CB8AC3E}">
        <p14:creationId xmlns:p14="http://schemas.microsoft.com/office/powerpoint/2010/main" val="4218322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B3BA-B6FF-B45D-5E3D-7040C2D842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673571-6AF9-461E-95A5-41CF0B6D8586}"/>
              </a:ext>
            </a:extLst>
          </p:cNvPr>
          <p:cNvSpPr>
            <a:spLocks noGrp="1"/>
          </p:cNvSpPr>
          <p:nvPr>
            <p:ph type="dt" sz="half" idx="10"/>
          </p:nvPr>
        </p:nvSpPr>
        <p:spPr/>
        <p:txBody>
          <a:bodyPr/>
          <a:lstStyle/>
          <a:p>
            <a:fld id="{C4D98BD3-7790-FE46-BCC2-5D36B1FB6FE5}" type="datetimeFigureOut">
              <a:rPr lang="en-US" smtClean="0"/>
              <a:t>9/22/25</a:t>
            </a:fld>
            <a:endParaRPr lang="en-US"/>
          </a:p>
        </p:txBody>
      </p:sp>
      <p:sp>
        <p:nvSpPr>
          <p:cNvPr id="4" name="Footer Placeholder 3">
            <a:extLst>
              <a:ext uri="{FF2B5EF4-FFF2-40B4-BE49-F238E27FC236}">
                <a16:creationId xmlns:a16="http://schemas.microsoft.com/office/drawing/2014/main" id="{095A4C78-4618-B32F-76CE-8987F3B5DF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775480-D928-438D-EED9-F10191C343C0}"/>
              </a:ext>
            </a:extLst>
          </p:cNvPr>
          <p:cNvSpPr>
            <a:spLocks noGrp="1"/>
          </p:cNvSpPr>
          <p:nvPr>
            <p:ph type="sldNum" sz="quarter" idx="12"/>
          </p:nvPr>
        </p:nvSpPr>
        <p:spPr/>
        <p:txBody>
          <a:bodyPr/>
          <a:lstStyle/>
          <a:p>
            <a:fld id="{4BBA0C81-CDD8-4C42-A171-784DDB8C93D0}" type="slidenum">
              <a:rPr lang="en-US" smtClean="0"/>
              <a:t>‹#›</a:t>
            </a:fld>
            <a:endParaRPr lang="en-US"/>
          </a:p>
        </p:txBody>
      </p:sp>
    </p:spTree>
    <p:extLst>
      <p:ext uri="{BB962C8B-B14F-4D97-AF65-F5344CB8AC3E}">
        <p14:creationId xmlns:p14="http://schemas.microsoft.com/office/powerpoint/2010/main" val="731198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CE6A83-58DA-86F4-4BA8-E11C26759DCC}"/>
              </a:ext>
            </a:extLst>
          </p:cNvPr>
          <p:cNvSpPr>
            <a:spLocks noGrp="1"/>
          </p:cNvSpPr>
          <p:nvPr>
            <p:ph type="dt" sz="half" idx="10"/>
          </p:nvPr>
        </p:nvSpPr>
        <p:spPr/>
        <p:txBody>
          <a:bodyPr/>
          <a:lstStyle/>
          <a:p>
            <a:fld id="{C4D98BD3-7790-FE46-BCC2-5D36B1FB6FE5}" type="datetimeFigureOut">
              <a:rPr lang="en-US" smtClean="0"/>
              <a:t>9/22/25</a:t>
            </a:fld>
            <a:endParaRPr lang="en-US"/>
          </a:p>
        </p:txBody>
      </p:sp>
      <p:sp>
        <p:nvSpPr>
          <p:cNvPr id="3" name="Footer Placeholder 2">
            <a:extLst>
              <a:ext uri="{FF2B5EF4-FFF2-40B4-BE49-F238E27FC236}">
                <a16:creationId xmlns:a16="http://schemas.microsoft.com/office/drawing/2014/main" id="{C2E97EF5-7BC3-EE45-54A0-3919D56804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43E7BF-F677-CA59-34A0-514C4AB2D703}"/>
              </a:ext>
            </a:extLst>
          </p:cNvPr>
          <p:cNvSpPr>
            <a:spLocks noGrp="1"/>
          </p:cNvSpPr>
          <p:nvPr>
            <p:ph type="sldNum" sz="quarter" idx="12"/>
          </p:nvPr>
        </p:nvSpPr>
        <p:spPr/>
        <p:txBody>
          <a:bodyPr/>
          <a:lstStyle/>
          <a:p>
            <a:fld id="{4BBA0C81-CDD8-4C42-A171-784DDB8C93D0}" type="slidenum">
              <a:rPr lang="en-US" smtClean="0"/>
              <a:t>‹#›</a:t>
            </a:fld>
            <a:endParaRPr lang="en-US"/>
          </a:p>
        </p:txBody>
      </p:sp>
    </p:spTree>
    <p:extLst>
      <p:ext uri="{BB962C8B-B14F-4D97-AF65-F5344CB8AC3E}">
        <p14:creationId xmlns:p14="http://schemas.microsoft.com/office/powerpoint/2010/main" val="1686404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C449-AFA4-D50C-D150-A7184ADA5B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D3694B-ED27-B7EB-254E-AB137B5C20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6524D6-EF5D-F000-764E-E8514D9C5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6577FD-761A-09CB-4FCF-21BEB66488F5}"/>
              </a:ext>
            </a:extLst>
          </p:cNvPr>
          <p:cNvSpPr>
            <a:spLocks noGrp="1"/>
          </p:cNvSpPr>
          <p:nvPr>
            <p:ph type="dt" sz="half" idx="10"/>
          </p:nvPr>
        </p:nvSpPr>
        <p:spPr/>
        <p:txBody>
          <a:bodyPr/>
          <a:lstStyle/>
          <a:p>
            <a:fld id="{C4D98BD3-7790-FE46-BCC2-5D36B1FB6FE5}" type="datetimeFigureOut">
              <a:rPr lang="en-US" smtClean="0"/>
              <a:t>9/22/25</a:t>
            </a:fld>
            <a:endParaRPr lang="en-US"/>
          </a:p>
        </p:txBody>
      </p:sp>
      <p:sp>
        <p:nvSpPr>
          <p:cNvPr id="6" name="Footer Placeholder 5">
            <a:extLst>
              <a:ext uri="{FF2B5EF4-FFF2-40B4-BE49-F238E27FC236}">
                <a16:creationId xmlns:a16="http://schemas.microsoft.com/office/drawing/2014/main" id="{AF99E8AC-C4D8-426D-3758-087E0F1F92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13843-6AC0-ACF8-FC16-CDC35AAC2E1C}"/>
              </a:ext>
            </a:extLst>
          </p:cNvPr>
          <p:cNvSpPr>
            <a:spLocks noGrp="1"/>
          </p:cNvSpPr>
          <p:nvPr>
            <p:ph type="sldNum" sz="quarter" idx="12"/>
          </p:nvPr>
        </p:nvSpPr>
        <p:spPr/>
        <p:txBody>
          <a:bodyPr/>
          <a:lstStyle/>
          <a:p>
            <a:fld id="{4BBA0C81-CDD8-4C42-A171-784DDB8C93D0}" type="slidenum">
              <a:rPr lang="en-US" smtClean="0"/>
              <a:t>‹#›</a:t>
            </a:fld>
            <a:endParaRPr lang="en-US"/>
          </a:p>
        </p:txBody>
      </p:sp>
    </p:spTree>
    <p:extLst>
      <p:ext uri="{BB962C8B-B14F-4D97-AF65-F5344CB8AC3E}">
        <p14:creationId xmlns:p14="http://schemas.microsoft.com/office/powerpoint/2010/main" val="582707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5013-AE5F-3376-FF9B-8BF9713701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BF2546-67C3-AC08-CC0A-C268CF6E7A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6871FF-0084-B478-5417-AECC40323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32455-46CF-C83C-7EED-194409B6E755}"/>
              </a:ext>
            </a:extLst>
          </p:cNvPr>
          <p:cNvSpPr>
            <a:spLocks noGrp="1"/>
          </p:cNvSpPr>
          <p:nvPr>
            <p:ph type="dt" sz="half" idx="10"/>
          </p:nvPr>
        </p:nvSpPr>
        <p:spPr/>
        <p:txBody>
          <a:bodyPr/>
          <a:lstStyle/>
          <a:p>
            <a:fld id="{C4D98BD3-7790-FE46-BCC2-5D36B1FB6FE5}" type="datetimeFigureOut">
              <a:rPr lang="en-US" smtClean="0"/>
              <a:t>9/22/25</a:t>
            </a:fld>
            <a:endParaRPr lang="en-US"/>
          </a:p>
        </p:txBody>
      </p:sp>
      <p:sp>
        <p:nvSpPr>
          <p:cNvPr id="6" name="Footer Placeholder 5">
            <a:extLst>
              <a:ext uri="{FF2B5EF4-FFF2-40B4-BE49-F238E27FC236}">
                <a16:creationId xmlns:a16="http://schemas.microsoft.com/office/drawing/2014/main" id="{B296F7AB-9568-0B2A-DF18-89C3F54F37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A91BF-6A79-2D18-6E8A-D98E9E4E0367}"/>
              </a:ext>
            </a:extLst>
          </p:cNvPr>
          <p:cNvSpPr>
            <a:spLocks noGrp="1"/>
          </p:cNvSpPr>
          <p:nvPr>
            <p:ph type="sldNum" sz="quarter" idx="12"/>
          </p:nvPr>
        </p:nvSpPr>
        <p:spPr/>
        <p:txBody>
          <a:bodyPr/>
          <a:lstStyle/>
          <a:p>
            <a:fld id="{4BBA0C81-CDD8-4C42-A171-784DDB8C93D0}" type="slidenum">
              <a:rPr lang="en-US" smtClean="0"/>
              <a:t>‹#›</a:t>
            </a:fld>
            <a:endParaRPr lang="en-US"/>
          </a:p>
        </p:txBody>
      </p:sp>
    </p:spTree>
    <p:extLst>
      <p:ext uri="{BB962C8B-B14F-4D97-AF65-F5344CB8AC3E}">
        <p14:creationId xmlns:p14="http://schemas.microsoft.com/office/powerpoint/2010/main" val="1553367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0E003-DC0F-ACA8-DEC2-B9D2285A12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A3D83A-EC24-237F-BFB8-32D03C4DD5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2AFAB-2332-C2DE-14B8-1B3DCB63CF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98BD3-7790-FE46-BCC2-5D36B1FB6FE5}" type="datetimeFigureOut">
              <a:rPr lang="en-US" smtClean="0"/>
              <a:t>9/22/25</a:t>
            </a:fld>
            <a:endParaRPr lang="en-US"/>
          </a:p>
        </p:txBody>
      </p:sp>
      <p:sp>
        <p:nvSpPr>
          <p:cNvPr id="5" name="Footer Placeholder 4">
            <a:extLst>
              <a:ext uri="{FF2B5EF4-FFF2-40B4-BE49-F238E27FC236}">
                <a16:creationId xmlns:a16="http://schemas.microsoft.com/office/drawing/2014/main" id="{F4922F8B-E27A-F9A5-2463-0C7518019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3D712F-260F-56C5-74E1-9AAFEEDFE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A0C81-CDD8-4C42-A171-784DDB8C93D0}" type="slidenum">
              <a:rPr lang="en-US" smtClean="0"/>
              <a:t>‹#›</a:t>
            </a:fld>
            <a:endParaRPr lang="en-US"/>
          </a:p>
        </p:txBody>
      </p:sp>
    </p:spTree>
    <p:extLst>
      <p:ext uri="{BB962C8B-B14F-4D97-AF65-F5344CB8AC3E}">
        <p14:creationId xmlns:p14="http://schemas.microsoft.com/office/powerpoint/2010/main" val="1633333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4DC75-68B1-4982-9B3F-B81052D185BF}"/>
              </a:ext>
            </a:extLst>
          </p:cNvPr>
          <p:cNvSpPr>
            <a:spLocks noGrp="1"/>
          </p:cNvSpPr>
          <p:nvPr>
            <p:ph type="ctrTitle"/>
          </p:nvPr>
        </p:nvSpPr>
        <p:spPr>
          <a:xfrm>
            <a:off x="2263913" y="2499890"/>
            <a:ext cx="5917709" cy="1216152"/>
          </a:xfrm>
        </p:spPr>
        <p:txBody>
          <a:bodyPr/>
          <a:lstStyle/>
          <a:p>
            <a:br>
              <a:rPr lang="en-US" b="1">
                <a:latin typeface="Adobe Clean" panose="020B0503020404020204" pitchFamily="34" charset="0"/>
              </a:rPr>
            </a:br>
            <a:r>
              <a:rPr lang="en-US" b="1">
                <a:latin typeface="Adobe Clean" panose="020B0503020404020204" pitchFamily="34" charset="0"/>
              </a:rPr>
              <a:t>Basic </a:t>
            </a:r>
            <a:r>
              <a:rPr lang="en-US" b="1" dirty="0">
                <a:latin typeface="Adobe Clean" panose="020B0503020404020204" pitchFamily="34" charset="0"/>
              </a:rPr>
              <a:t>Adobe Workfront Governance Plan</a:t>
            </a:r>
          </a:p>
        </p:txBody>
      </p:sp>
    </p:spTree>
    <p:extLst>
      <p:ext uri="{BB962C8B-B14F-4D97-AF65-F5344CB8AC3E}">
        <p14:creationId xmlns:p14="http://schemas.microsoft.com/office/powerpoint/2010/main" val="27569773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9"/>
          <p:cNvSpPr/>
          <p:nvPr/>
        </p:nvSpPr>
        <p:spPr>
          <a:xfrm>
            <a:off x="1196061" y="3642696"/>
            <a:ext cx="3229959" cy="639833"/>
          </a:xfrm>
          <a:prstGeom prst="roundRect">
            <a:avLst>
              <a:gd name="adj" fmla="val 0"/>
            </a:avLst>
          </a:prstGeom>
          <a:solidFill>
            <a:srgbClr val="FFFFFF"/>
          </a:solidFill>
          <a:ln w="1905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70" b="1">
                <a:solidFill>
                  <a:schemeClr val="dk1"/>
                </a:solidFill>
                <a:ea typeface="Proxima Nova"/>
                <a:cs typeface="Proxima Nova"/>
                <a:sym typeface="Proxima Nova"/>
              </a:rPr>
              <a:t>System Administrator(s)</a:t>
            </a:r>
            <a:endParaRPr sz="1870" b="1">
              <a:solidFill>
                <a:schemeClr val="dk1"/>
              </a:solidFill>
              <a:ea typeface="Proxima Nova"/>
              <a:cs typeface="Proxima Nova"/>
              <a:sym typeface="Proxima Nova"/>
            </a:endParaRPr>
          </a:p>
        </p:txBody>
      </p:sp>
      <p:sp>
        <p:nvSpPr>
          <p:cNvPr id="404" name="Google Shape;404;p39"/>
          <p:cNvSpPr/>
          <p:nvPr/>
        </p:nvSpPr>
        <p:spPr>
          <a:xfrm>
            <a:off x="1196292" y="1822504"/>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66">
                <a:solidFill>
                  <a:schemeClr val="tx2">
                    <a:lumMod val="25000"/>
                    <a:lumOff val="75000"/>
                  </a:schemeClr>
                </a:solidFill>
                <a:ea typeface="Proxima Nova"/>
                <a:cs typeface="Proxima Nova"/>
                <a:sym typeface="Proxima Nova"/>
              </a:rPr>
              <a:t>Executive Sponsor</a:t>
            </a:r>
            <a:endParaRPr sz="1866">
              <a:solidFill>
                <a:schemeClr val="tx2">
                  <a:lumMod val="25000"/>
                  <a:lumOff val="75000"/>
                </a:schemeClr>
              </a:solidFill>
              <a:ea typeface="Proxima Nova"/>
              <a:cs typeface="Proxima Nova"/>
              <a:sym typeface="Proxima Nova"/>
            </a:endParaRPr>
          </a:p>
        </p:txBody>
      </p:sp>
      <p:sp>
        <p:nvSpPr>
          <p:cNvPr id="405" name="Google Shape;405;p39"/>
          <p:cNvSpPr/>
          <p:nvPr/>
        </p:nvSpPr>
        <p:spPr>
          <a:xfrm>
            <a:off x="1196292" y="2727834"/>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66">
                <a:solidFill>
                  <a:schemeClr val="tx2">
                    <a:lumMod val="25000"/>
                    <a:lumOff val="75000"/>
                  </a:schemeClr>
                </a:solidFill>
                <a:ea typeface="Proxima Nova"/>
                <a:cs typeface="Proxima Nova"/>
                <a:sym typeface="Proxima Nova"/>
              </a:rPr>
              <a:t>Oversight Team</a:t>
            </a:r>
            <a:endParaRPr sz="1866">
              <a:solidFill>
                <a:schemeClr val="tx2">
                  <a:lumMod val="25000"/>
                  <a:lumOff val="75000"/>
                </a:schemeClr>
              </a:solidFill>
              <a:ea typeface="Proxima Nova"/>
              <a:cs typeface="Proxima Nova"/>
              <a:sym typeface="Proxima Nova"/>
            </a:endParaRPr>
          </a:p>
        </p:txBody>
      </p:sp>
      <p:sp>
        <p:nvSpPr>
          <p:cNvPr id="406" name="Google Shape;406;p39"/>
          <p:cNvSpPr/>
          <p:nvPr/>
        </p:nvSpPr>
        <p:spPr>
          <a:xfrm>
            <a:off x="5192889" y="2592195"/>
            <a:ext cx="6236523" cy="2681547"/>
          </a:xfrm>
          <a:prstGeom prst="rect">
            <a:avLst/>
          </a:prstGeom>
          <a:solidFill>
            <a:srgbClr val="FFFFFF"/>
          </a:solidFill>
          <a:ln w="1905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pPr>
              <a:buClr>
                <a:srgbClr val="000000"/>
              </a:buClr>
              <a:buSzPts val="1400"/>
            </a:pPr>
            <a:endParaRPr sz="1866">
              <a:solidFill>
                <a:srgbClr val="000000"/>
              </a:solidFill>
              <a:ea typeface="Proxima Nova"/>
              <a:cs typeface="Proxima Nova"/>
              <a:sym typeface="Proxima Nova"/>
            </a:endParaRPr>
          </a:p>
        </p:txBody>
      </p:sp>
      <p:sp>
        <p:nvSpPr>
          <p:cNvPr id="407" name="Google Shape;407;p39"/>
          <p:cNvSpPr txBox="1"/>
          <p:nvPr/>
        </p:nvSpPr>
        <p:spPr>
          <a:xfrm>
            <a:off x="5210054" y="2633108"/>
            <a:ext cx="6162795" cy="2676903"/>
          </a:xfrm>
          <a:prstGeom prst="rect">
            <a:avLst/>
          </a:prstGeom>
          <a:noFill/>
          <a:ln>
            <a:noFill/>
          </a:ln>
        </p:spPr>
        <p:txBody>
          <a:bodyPr spcFirstLastPara="1" wrap="square" lIns="121868" tIns="121868" rIns="121868" bIns="121868" anchor="t" anchorCtr="0">
            <a:noAutofit/>
          </a:bodyPr>
          <a:lstStyle/>
          <a:p>
            <a:pPr marL="380905" indent="-389369">
              <a:spcBef>
                <a:spcPts val="800"/>
              </a:spcBef>
              <a:buClr>
                <a:schemeClr val="dk1"/>
              </a:buClr>
              <a:buSzPts val="1200"/>
              <a:buFont typeface="Arial"/>
              <a:buChar char="•"/>
            </a:pPr>
            <a:r>
              <a:rPr lang="en-US" sz="1600" dirty="0">
                <a:solidFill>
                  <a:schemeClr val="dk1"/>
                </a:solidFill>
                <a:ea typeface="Proxima Nova"/>
                <a:cs typeface="Proxima Nova"/>
                <a:sym typeface="Proxima Nova"/>
              </a:rPr>
              <a:t>Execute on any instance-level setup and requests related to Adobe Workfront objects as outlined by the Oversight Team, i.e., access levels, integration support, etc. </a:t>
            </a:r>
            <a:endParaRPr sz="1600" dirty="0">
              <a:solidFill>
                <a:schemeClr val="dk1"/>
              </a:solidFill>
              <a:ea typeface="Arial"/>
              <a:cs typeface="Arial"/>
              <a:sym typeface="Arial"/>
            </a:endParaRPr>
          </a:p>
          <a:p>
            <a:pPr marL="380905" indent="-389369">
              <a:spcBef>
                <a:spcPts val="800"/>
              </a:spcBef>
              <a:buClr>
                <a:schemeClr val="dk1"/>
              </a:buClr>
              <a:buSzPts val="1200"/>
              <a:buFont typeface="Arial"/>
              <a:buChar char="•"/>
            </a:pPr>
            <a:r>
              <a:rPr lang="en-US" sz="1600" dirty="0">
                <a:solidFill>
                  <a:schemeClr val="dk1"/>
                </a:solidFill>
                <a:ea typeface="Proxima Nova"/>
                <a:cs typeface="Proxima Nova"/>
                <a:sym typeface="Proxima Nova"/>
              </a:rPr>
              <a:t>Some changes defined by the Oversight Team may not require any approvals while some (ex. new release features) may require discussion, decisions, planning and communication. </a:t>
            </a:r>
            <a:endParaRPr sz="1600" dirty="0">
              <a:solidFill>
                <a:schemeClr val="dk1"/>
              </a:solidFill>
              <a:ea typeface="Proxima Nova"/>
              <a:cs typeface="Proxima Nova"/>
              <a:sym typeface="Proxima Nova"/>
            </a:endParaRPr>
          </a:p>
          <a:p>
            <a:pPr marL="380905" indent="-376672">
              <a:spcBef>
                <a:spcPts val="800"/>
              </a:spcBef>
              <a:buClr>
                <a:schemeClr val="dk1"/>
              </a:buClr>
              <a:buSzPts val="1200"/>
              <a:buFont typeface="Proxima Nova"/>
              <a:buChar char="•"/>
            </a:pPr>
            <a:r>
              <a:rPr lang="en-US" sz="1600" dirty="0">
                <a:solidFill>
                  <a:schemeClr val="dk1"/>
                </a:solidFill>
                <a:ea typeface="Proxima Nova"/>
                <a:cs typeface="Proxima Nova"/>
                <a:sym typeface="Proxima Nova"/>
              </a:rPr>
              <a:t>NOTE: this role is the only one with full control/permissions in the Adobe Workfront instance. It is suggested that there are 2-3 individuals maximum. </a:t>
            </a:r>
            <a:endParaRPr sz="1600" dirty="0">
              <a:solidFill>
                <a:schemeClr val="dk1"/>
              </a:solidFill>
              <a:ea typeface="Proxima Nova"/>
              <a:cs typeface="Proxima Nova"/>
              <a:sym typeface="Proxima Nova"/>
            </a:endParaRPr>
          </a:p>
        </p:txBody>
      </p:sp>
      <p:cxnSp>
        <p:nvCxnSpPr>
          <p:cNvPr id="408" name="Google Shape;408;p39"/>
          <p:cNvCxnSpPr>
            <a:stCxn id="403" idx="3"/>
          </p:cNvCxnSpPr>
          <p:nvPr/>
        </p:nvCxnSpPr>
        <p:spPr>
          <a:xfrm>
            <a:off x="4426020" y="3962612"/>
            <a:ext cx="755803" cy="0"/>
          </a:xfrm>
          <a:prstGeom prst="straightConnector1">
            <a:avLst/>
          </a:prstGeom>
          <a:noFill/>
          <a:ln w="19050" cap="flat" cmpd="sng">
            <a:solidFill>
              <a:schemeClr val="accent6"/>
            </a:solidFill>
            <a:prstDash val="solid"/>
            <a:round/>
            <a:headEnd type="none" w="sm" len="sm"/>
            <a:tailEnd type="none" w="sm" len="sm"/>
          </a:ln>
        </p:spPr>
      </p:cxnSp>
      <p:sp>
        <p:nvSpPr>
          <p:cNvPr id="410" name="Google Shape;410;p39"/>
          <p:cNvSpPr/>
          <p:nvPr/>
        </p:nvSpPr>
        <p:spPr>
          <a:xfrm>
            <a:off x="1196292" y="4670178"/>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400"/>
            </a:pPr>
            <a:r>
              <a:rPr lang="en-US" sz="1870" dirty="0">
                <a:solidFill>
                  <a:schemeClr val="tx2">
                    <a:lumMod val="25000"/>
                    <a:lumOff val="75000"/>
                  </a:schemeClr>
                </a:solidFill>
                <a:ea typeface="Proxima Nova"/>
                <a:cs typeface="Proxima Nova"/>
                <a:sym typeface="Proxima Nova"/>
              </a:rPr>
              <a:t>Project Owners/Power Users/SMEs</a:t>
            </a:r>
            <a:endParaRPr sz="1870" dirty="0">
              <a:solidFill>
                <a:schemeClr val="tx2">
                  <a:lumMod val="25000"/>
                  <a:lumOff val="75000"/>
                </a:schemeClr>
              </a:solidFill>
              <a:ea typeface="Proxima Nova"/>
              <a:cs typeface="Proxima Nova"/>
              <a:sym typeface="Proxima Nova"/>
            </a:endParaRPr>
          </a:p>
        </p:txBody>
      </p:sp>
      <p:sp>
        <p:nvSpPr>
          <p:cNvPr id="4" name="Google Shape;385;p37">
            <a:extLst>
              <a:ext uri="{FF2B5EF4-FFF2-40B4-BE49-F238E27FC236}">
                <a16:creationId xmlns:a16="http://schemas.microsoft.com/office/drawing/2014/main" id="{D64FCE1A-CC8A-454D-A5D0-6E044A40D442}"/>
              </a:ext>
            </a:extLst>
          </p:cNvPr>
          <p:cNvSpPr txBox="1">
            <a:spLocks noGrp="1"/>
          </p:cNvSpPr>
          <p:nvPr>
            <p:ph type="title"/>
          </p:nvPr>
        </p:nvSpPr>
        <p:spPr>
          <a:prstGeom prst="rect">
            <a:avLst/>
          </a:prstGeom>
        </p:spPr>
        <p:txBody>
          <a:bodyPr spcFirstLastPara="1" vert="horz" wrap="square" lIns="0" tIns="0" rIns="0" bIns="0" rtlCol="0" anchor="t" anchorCtr="0">
            <a:noAutofit/>
          </a:bodyPr>
          <a:lstStyle/>
          <a:p>
            <a:pPr>
              <a:spcBef>
                <a:spcPts val="0"/>
              </a:spcBef>
            </a:pPr>
            <a:r>
              <a:rPr lang="en-US" sz="3600">
                <a:solidFill>
                  <a:schemeClr val="accent6"/>
                </a:solidFill>
                <a:latin typeface="Adobe Clean" panose="020B0503020404020204" pitchFamily="34" charset="0"/>
              </a:rPr>
              <a:t>Roles and responsibilities overview</a:t>
            </a:r>
          </a:p>
        </p:txBody>
      </p:sp>
    </p:spTree>
    <p:extLst>
      <p:ext uri="{BB962C8B-B14F-4D97-AF65-F5344CB8AC3E}">
        <p14:creationId xmlns:p14="http://schemas.microsoft.com/office/powerpoint/2010/main" val="2300575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1"/>
          <p:cNvSpPr/>
          <p:nvPr/>
        </p:nvSpPr>
        <p:spPr>
          <a:xfrm>
            <a:off x="1311675" y="4569231"/>
            <a:ext cx="3229959" cy="639833"/>
          </a:xfrm>
          <a:prstGeom prst="roundRect">
            <a:avLst>
              <a:gd name="adj" fmla="val 0"/>
            </a:avLst>
          </a:prstGeom>
          <a:solidFill>
            <a:srgbClr val="FFFFFF"/>
          </a:solidFill>
          <a:ln w="1905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50" b="1">
                <a:solidFill>
                  <a:schemeClr val="dk1"/>
                </a:solidFill>
                <a:ea typeface="Proxima Nova"/>
                <a:cs typeface="Proxima Nova"/>
                <a:sym typeface="Proxima Nova"/>
              </a:rPr>
              <a:t>Project Owners/Power Users/SMEs</a:t>
            </a:r>
            <a:endParaRPr lang="en-US" sz="1850" b="1">
              <a:solidFill>
                <a:schemeClr val="dk1"/>
              </a:solidFill>
              <a:ea typeface="Proxima Nova"/>
              <a:cs typeface="Proxima Nova"/>
            </a:endParaRPr>
          </a:p>
        </p:txBody>
      </p:sp>
      <p:sp>
        <p:nvSpPr>
          <p:cNvPr id="430" name="Google Shape;430;p41"/>
          <p:cNvSpPr/>
          <p:nvPr/>
        </p:nvSpPr>
        <p:spPr>
          <a:xfrm>
            <a:off x="1196292" y="1822504"/>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66">
                <a:solidFill>
                  <a:schemeClr val="tx2">
                    <a:lumMod val="25000"/>
                    <a:lumOff val="75000"/>
                  </a:schemeClr>
                </a:solidFill>
                <a:ea typeface="Proxima Nova"/>
                <a:cs typeface="Proxima Nova"/>
                <a:sym typeface="Proxima Nova"/>
              </a:rPr>
              <a:t>Executive Sponsor</a:t>
            </a:r>
            <a:endParaRPr sz="1866">
              <a:solidFill>
                <a:schemeClr val="tx2">
                  <a:lumMod val="25000"/>
                  <a:lumOff val="75000"/>
                </a:schemeClr>
              </a:solidFill>
              <a:ea typeface="Proxima Nova"/>
              <a:cs typeface="Proxima Nova"/>
              <a:sym typeface="Proxima Nova"/>
            </a:endParaRPr>
          </a:p>
        </p:txBody>
      </p:sp>
      <p:sp>
        <p:nvSpPr>
          <p:cNvPr id="431" name="Google Shape;431;p41"/>
          <p:cNvSpPr/>
          <p:nvPr/>
        </p:nvSpPr>
        <p:spPr>
          <a:xfrm>
            <a:off x="1196292" y="2727834"/>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66">
                <a:solidFill>
                  <a:schemeClr val="tx2">
                    <a:lumMod val="25000"/>
                    <a:lumOff val="75000"/>
                  </a:schemeClr>
                </a:solidFill>
                <a:ea typeface="Proxima Nova"/>
                <a:cs typeface="Proxima Nova"/>
                <a:sym typeface="Proxima Nova"/>
              </a:rPr>
              <a:t>Oversight Team</a:t>
            </a:r>
            <a:endParaRPr sz="1866">
              <a:solidFill>
                <a:schemeClr val="tx2">
                  <a:lumMod val="25000"/>
                  <a:lumOff val="75000"/>
                </a:schemeClr>
              </a:solidFill>
              <a:ea typeface="Proxima Nova"/>
              <a:cs typeface="Proxima Nova"/>
              <a:sym typeface="Proxima Nova"/>
            </a:endParaRPr>
          </a:p>
        </p:txBody>
      </p:sp>
      <p:sp>
        <p:nvSpPr>
          <p:cNvPr id="432" name="Google Shape;432;p41"/>
          <p:cNvSpPr/>
          <p:nvPr/>
        </p:nvSpPr>
        <p:spPr>
          <a:xfrm>
            <a:off x="5098296" y="2274752"/>
            <a:ext cx="6236523" cy="2614395"/>
          </a:xfrm>
          <a:prstGeom prst="rect">
            <a:avLst/>
          </a:prstGeom>
          <a:solidFill>
            <a:srgbClr val="FFFFFF"/>
          </a:solidFill>
          <a:ln w="1905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pPr>
              <a:buClr>
                <a:srgbClr val="000000"/>
              </a:buClr>
              <a:buSzPts val="1400"/>
            </a:pPr>
            <a:endParaRPr sz="1866">
              <a:solidFill>
                <a:srgbClr val="000000"/>
              </a:solidFill>
              <a:ea typeface="Proxima Nova"/>
              <a:cs typeface="Proxima Nova"/>
              <a:sym typeface="Proxima Nova"/>
            </a:endParaRPr>
          </a:p>
        </p:txBody>
      </p:sp>
      <p:sp>
        <p:nvSpPr>
          <p:cNvPr id="433" name="Google Shape;433;p41"/>
          <p:cNvSpPr txBox="1"/>
          <p:nvPr/>
        </p:nvSpPr>
        <p:spPr>
          <a:xfrm>
            <a:off x="5197150" y="2170010"/>
            <a:ext cx="6236523" cy="2559178"/>
          </a:xfrm>
          <a:prstGeom prst="rect">
            <a:avLst/>
          </a:prstGeom>
          <a:noFill/>
          <a:ln>
            <a:noFill/>
          </a:ln>
        </p:spPr>
        <p:txBody>
          <a:bodyPr spcFirstLastPara="1" wrap="square" lIns="121868" tIns="121868" rIns="121868" bIns="121868" anchor="t" anchorCtr="0">
            <a:noAutofit/>
          </a:bodyPr>
          <a:lstStyle/>
          <a:p>
            <a:pPr marL="380905" indent="-389369">
              <a:spcBef>
                <a:spcPts val="800"/>
              </a:spcBef>
              <a:buClr>
                <a:schemeClr val="dk1"/>
              </a:buClr>
              <a:buSzPts val="1200"/>
              <a:buFont typeface="Arial"/>
              <a:buChar char="•"/>
            </a:pPr>
            <a:r>
              <a:rPr lang="en-US" sz="1600" dirty="0">
                <a:solidFill>
                  <a:schemeClr val="dk1"/>
                </a:solidFill>
                <a:ea typeface="Proxima Nova"/>
                <a:cs typeface="Proxima Nova"/>
                <a:sym typeface="Proxima Nova"/>
              </a:rPr>
              <a:t>Provide requirements and/or input to Group/System Administrators to accurately configure objects within Adobe Workfront (may need broader approval from Oversight Team)</a:t>
            </a:r>
            <a:endParaRPr sz="1600" dirty="0">
              <a:solidFill>
                <a:schemeClr val="dk1"/>
              </a:solidFill>
              <a:ea typeface="Proxima Nova"/>
              <a:cs typeface="Proxima Nova"/>
              <a:sym typeface="Proxima Nova"/>
            </a:endParaRPr>
          </a:p>
          <a:p>
            <a:pPr marL="380905" indent="-389369">
              <a:spcBef>
                <a:spcPts val="800"/>
              </a:spcBef>
              <a:buClr>
                <a:schemeClr val="dk1"/>
              </a:buClr>
              <a:buSzPts val="1200"/>
              <a:buFont typeface="Arial"/>
              <a:buChar char="•"/>
            </a:pPr>
            <a:r>
              <a:rPr lang="en-US" sz="1600" dirty="0">
                <a:solidFill>
                  <a:schemeClr val="dk1"/>
                </a:solidFill>
                <a:ea typeface="Proxima Nova"/>
                <a:cs typeface="Proxima Nova"/>
                <a:sym typeface="Proxima Nova"/>
              </a:rPr>
              <a:t>Participate in training and onboarding of new users </a:t>
            </a:r>
            <a:endParaRPr sz="1600" dirty="0">
              <a:solidFill>
                <a:schemeClr val="dk1"/>
              </a:solidFill>
              <a:ea typeface="Proxima Nova"/>
              <a:cs typeface="Proxima Nova"/>
              <a:sym typeface="Proxima Nova"/>
            </a:endParaRPr>
          </a:p>
          <a:p>
            <a:pPr marL="380905" indent="-389369">
              <a:spcBef>
                <a:spcPts val="800"/>
              </a:spcBef>
              <a:buClr>
                <a:schemeClr val="dk1"/>
              </a:buClr>
              <a:buSzPts val="1200"/>
              <a:buFont typeface="Arial"/>
              <a:buChar char="•"/>
            </a:pPr>
            <a:r>
              <a:rPr lang="en-US" sz="1600" dirty="0">
                <a:solidFill>
                  <a:schemeClr val="dk1"/>
                </a:solidFill>
                <a:ea typeface="Proxima Nova"/>
                <a:cs typeface="Proxima Nova"/>
                <a:sym typeface="Proxima Nova"/>
              </a:rPr>
              <a:t>Share use cases and feedback around:</a:t>
            </a:r>
            <a:endParaRPr sz="1600" dirty="0">
              <a:solidFill>
                <a:schemeClr val="dk1"/>
              </a:solidFill>
              <a:ea typeface="Arial"/>
              <a:cs typeface="Arial"/>
              <a:sym typeface="Arial"/>
            </a:endParaRPr>
          </a:p>
          <a:p>
            <a:pPr marL="990352" indent="-389369">
              <a:spcBef>
                <a:spcPts val="400"/>
              </a:spcBef>
              <a:buClr>
                <a:schemeClr val="dk1"/>
              </a:buClr>
              <a:buSzPts val="1200"/>
              <a:buFont typeface="Arial"/>
              <a:buChar char="•"/>
            </a:pPr>
            <a:r>
              <a:rPr lang="en-US" sz="1600" dirty="0">
                <a:solidFill>
                  <a:schemeClr val="dk1"/>
                </a:solidFill>
                <a:ea typeface="Proxima Nova"/>
                <a:cs typeface="Proxima Nova"/>
                <a:sym typeface="Proxima Nova"/>
              </a:rPr>
              <a:t>End User best practices</a:t>
            </a:r>
            <a:endParaRPr sz="1600" dirty="0">
              <a:solidFill>
                <a:schemeClr val="dk1"/>
              </a:solidFill>
              <a:ea typeface="Arial"/>
              <a:cs typeface="Arial"/>
              <a:sym typeface="Arial"/>
            </a:endParaRPr>
          </a:p>
          <a:p>
            <a:pPr marL="990352" indent="-389369">
              <a:spcBef>
                <a:spcPts val="400"/>
              </a:spcBef>
              <a:buClr>
                <a:schemeClr val="dk1"/>
              </a:buClr>
              <a:buSzPts val="1200"/>
              <a:buFont typeface="Arial"/>
              <a:buChar char="•"/>
            </a:pPr>
            <a:r>
              <a:rPr lang="en-US" sz="1600" dirty="0">
                <a:solidFill>
                  <a:schemeClr val="dk1"/>
                </a:solidFill>
                <a:ea typeface="Proxima Nova"/>
                <a:cs typeface="Proxima Nova"/>
                <a:sym typeface="Proxima Nova"/>
              </a:rPr>
              <a:t>Efficiencies gained/KPIs</a:t>
            </a:r>
            <a:endParaRPr sz="1600" dirty="0">
              <a:solidFill>
                <a:schemeClr val="dk1"/>
              </a:solidFill>
              <a:ea typeface="Arial"/>
              <a:cs typeface="Arial"/>
              <a:sym typeface="Arial"/>
            </a:endParaRPr>
          </a:p>
          <a:p>
            <a:pPr marL="990352" indent="-389369">
              <a:spcBef>
                <a:spcPts val="400"/>
              </a:spcBef>
              <a:buClr>
                <a:schemeClr val="dk1"/>
              </a:buClr>
              <a:buSzPts val="1200"/>
              <a:buFont typeface="Arial"/>
              <a:buChar char="•"/>
            </a:pPr>
            <a:r>
              <a:rPr lang="en-US" sz="1600" dirty="0">
                <a:solidFill>
                  <a:schemeClr val="dk1"/>
                </a:solidFill>
                <a:ea typeface="Proxima Nova"/>
                <a:cs typeface="Proxima Nova"/>
                <a:sym typeface="Proxima Nova"/>
              </a:rPr>
              <a:t>Product/Feature feedback </a:t>
            </a:r>
            <a:endParaRPr sz="1600" dirty="0">
              <a:solidFill>
                <a:schemeClr val="dk1"/>
              </a:solidFill>
              <a:ea typeface="Arial"/>
              <a:cs typeface="Arial"/>
              <a:sym typeface="Arial"/>
            </a:endParaRPr>
          </a:p>
        </p:txBody>
      </p:sp>
      <p:cxnSp>
        <p:nvCxnSpPr>
          <p:cNvPr id="434" name="Google Shape;434;p41"/>
          <p:cNvCxnSpPr/>
          <p:nvPr/>
        </p:nvCxnSpPr>
        <p:spPr>
          <a:xfrm>
            <a:off x="4541634" y="4889146"/>
            <a:ext cx="755819" cy="0"/>
          </a:xfrm>
          <a:prstGeom prst="straightConnector1">
            <a:avLst/>
          </a:prstGeom>
          <a:noFill/>
          <a:ln w="19050" cap="flat" cmpd="sng">
            <a:solidFill>
              <a:schemeClr val="accent6"/>
            </a:solidFill>
            <a:prstDash val="solid"/>
            <a:round/>
            <a:headEnd type="none" w="sm" len="sm"/>
            <a:tailEnd type="none" w="sm" len="sm"/>
          </a:ln>
        </p:spPr>
      </p:cxnSp>
      <p:sp>
        <p:nvSpPr>
          <p:cNvPr id="435" name="Google Shape;435;p41"/>
          <p:cNvSpPr/>
          <p:nvPr/>
        </p:nvSpPr>
        <p:spPr>
          <a:xfrm>
            <a:off x="1213221" y="3650827"/>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70">
                <a:solidFill>
                  <a:schemeClr val="tx2">
                    <a:lumMod val="25000"/>
                    <a:lumOff val="75000"/>
                  </a:schemeClr>
                </a:solidFill>
                <a:ea typeface="Proxima Nova"/>
                <a:cs typeface="Proxima Nova"/>
                <a:sym typeface="Proxima Nova"/>
              </a:rPr>
              <a:t>System</a:t>
            </a:r>
            <a:r>
              <a:rPr lang="en-US" sz="1866">
                <a:solidFill>
                  <a:schemeClr val="tx2">
                    <a:lumMod val="25000"/>
                    <a:lumOff val="75000"/>
                  </a:schemeClr>
                </a:solidFill>
                <a:ea typeface="Proxima Nova"/>
                <a:cs typeface="Proxima Nova"/>
                <a:sym typeface="Proxima Nova"/>
              </a:rPr>
              <a:t> Administrator(s)</a:t>
            </a:r>
            <a:endParaRPr sz="1866">
              <a:solidFill>
                <a:schemeClr val="tx2">
                  <a:lumMod val="25000"/>
                  <a:lumOff val="75000"/>
                </a:schemeClr>
              </a:solidFill>
              <a:ea typeface="Proxima Nova"/>
              <a:cs typeface="Proxima Nova"/>
              <a:sym typeface="Proxima Nova"/>
            </a:endParaRPr>
          </a:p>
        </p:txBody>
      </p:sp>
      <p:sp>
        <p:nvSpPr>
          <p:cNvPr id="4" name="Google Shape;385;p37">
            <a:extLst>
              <a:ext uri="{FF2B5EF4-FFF2-40B4-BE49-F238E27FC236}">
                <a16:creationId xmlns:a16="http://schemas.microsoft.com/office/drawing/2014/main" id="{610EEABC-B3DD-4F15-8196-04114CB75AE3}"/>
              </a:ext>
            </a:extLst>
          </p:cNvPr>
          <p:cNvSpPr txBox="1">
            <a:spLocks noGrp="1"/>
          </p:cNvSpPr>
          <p:nvPr>
            <p:ph type="title"/>
          </p:nvPr>
        </p:nvSpPr>
        <p:spPr>
          <a:prstGeom prst="rect">
            <a:avLst/>
          </a:prstGeom>
        </p:spPr>
        <p:txBody>
          <a:bodyPr spcFirstLastPara="1" vert="horz" wrap="square" lIns="0" tIns="0" rIns="0" bIns="0" rtlCol="0" anchor="t" anchorCtr="0">
            <a:noAutofit/>
          </a:bodyPr>
          <a:lstStyle/>
          <a:p>
            <a:pPr>
              <a:spcBef>
                <a:spcPts val="0"/>
              </a:spcBef>
            </a:pPr>
            <a:r>
              <a:rPr lang="en-US" sz="3600">
                <a:solidFill>
                  <a:schemeClr val="accent6"/>
                </a:solidFill>
                <a:latin typeface="Adobe Clean" panose="020B0503020404020204" pitchFamily="34" charset="0"/>
              </a:rPr>
              <a:t>Roles and responsibilities overview</a:t>
            </a:r>
          </a:p>
        </p:txBody>
      </p:sp>
    </p:spTree>
    <p:extLst>
      <p:ext uri="{BB962C8B-B14F-4D97-AF65-F5344CB8AC3E}">
        <p14:creationId xmlns:p14="http://schemas.microsoft.com/office/powerpoint/2010/main" val="768883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71" name="Google Shape;471;p43"/>
          <p:cNvSpPr txBox="1">
            <a:spLocks noGrp="1"/>
          </p:cNvSpPr>
          <p:nvPr>
            <p:ph type="body" idx="4294967295"/>
          </p:nvPr>
        </p:nvSpPr>
        <p:spPr>
          <a:xfrm>
            <a:off x="458671" y="1216842"/>
            <a:ext cx="4570413" cy="2944813"/>
          </a:xfrm>
          <a:prstGeom prst="rect">
            <a:avLst/>
          </a:prstGeom>
        </p:spPr>
        <p:txBody>
          <a:bodyPr spcFirstLastPara="1" vert="horz" wrap="square" lIns="0" tIns="0" rIns="0" bIns="0" rtlCol="0" anchor="t" anchorCtr="0">
            <a:noAutofit/>
          </a:bodyPr>
          <a:lstStyle/>
          <a:p>
            <a:pPr marL="0" indent="0">
              <a:spcAft>
                <a:spcPts val="600"/>
              </a:spcAft>
              <a:buNone/>
            </a:pPr>
            <a:r>
              <a:rPr lang="en-US" sz="1800" dirty="0"/>
              <a:t>Start by creating a draft framework.</a:t>
            </a:r>
            <a:endParaRPr lang="en-US" dirty="0"/>
          </a:p>
          <a:p>
            <a:pPr marL="0" indent="0">
              <a:spcBef>
                <a:spcPts val="800"/>
              </a:spcBef>
              <a:spcAft>
                <a:spcPts val="600"/>
              </a:spcAft>
              <a:buClr>
                <a:srgbClr val="000000"/>
              </a:buClr>
              <a:buSzPts val="2200"/>
              <a:buNone/>
            </a:pPr>
            <a:r>
              <a:rPr lang="en-US" sz="1800" dirty="0"/>
              <a:t>Use the roles/responsibilities on the preceding slides and go through the steps on the following slides to identify the work of the Oversight Team, Administrators  and Organizational Teams.  </a:t>
            </a:r>
            <a:endParaRPr sz="1800" dirty="0">
              <a:latin typeface="Arial"/>
              <a:ea typeface="Arial"/>
              <a:cs typeface="Arial"/>
            </a:endParaRPr>
          </a:p>
          <a:p>
            <a:pPr marL="0" indent="0">
              <a:spcBef>
                <a:spcPts val="800"/>
              </a:spcBef>
              <a:buClr>
                <a:srgbClr val="000000"/>
              </a:buClr>
              <a:buSzPts val="2200"/>
              <a:buNone/>
            </a:pPr>
            <a:r>
              <a:rPr lang="en-US" sz="1800" dirty="0"/>
              <a:t>In parallel, do some assessments around the time commitments needed for success – seek to enroll members who will actively contribute and are invested in the organization’s success.  </a:t>
            </a:r>
          </a:p>
          <a:p>
            <a:pPr marL="0" indent="0">
              <a:spcBef>
                <a:spcPts val="800"/>
              </a:spcBef>
              <a:buClr>
                <a:srgbClr val="000000"/>
              </a:buClr>
              <a:buSzPts val="2200"/>
              <a:buNone/>
            </a:pPr>
            <a:endParaRPr lang="en-US" sz="1800" dirty="0"/>
          </a:p>
          <a:p>
            <a:pPr marL="0" indent="0">
              <a:spcBef>
                <a:spcPts val="800"/>
              </a:spcBef>
              <a:buClr>
                <a:srgbClr val="000000"/>
              </a:buClr>
              <a:buSzPts val="2200"/>
              <a:buNone/>
            </a:pPr>
            <a:r>
              <a:rPr lang="en-US" sz="1800" b="1" dirty="0"/>
              <a:t>IMPORTANT</a:t>
            </a:r>
            <a:r>
              <a:rPr lang="en-US" sz="1800" dirty="0"/>
              <a:t>: Your governance plan should evolve over time – start where you can and build as insight and complexity increase.</a:t>
            </a:r>
            <a:endParaRPr sz="1800" dirty="0"/>
          </a:p>
          <a:p>
            <a:pPr marL="0" indent="0">
              <a:buNone/>
            </a:pPr>
            <a:endParaRPr dirty="0"/>
          </a:p>
        </p:txBody>
      </p:sp>
      <p:sp>
        <p:nvSpPr>
          <p:cNvPr id="2" name="Google Shape;385;p37">
            <a:extLst>
              <a:ext uri="{FF2B5EF4-FFF2-40B4-BE49-F238E27FC236}">
                <a16:creationId xmlns:a16="http://schemas.microsoft.com/office/drawing/2014/main" id="{F0FBBD45-F963-405D-940D-02B84B1E4F62}"/>
              </a:ext>
            </a:extLst>
          </p:cNvPr>
          <p:cNvSpPr txBox="1">
            <a:spLocks/>
          </p:cNvSpPr>
          <p:nvPr/>
        </p:nvSpPr>
        <p:spPr>
          <a:xfrm>
            <a:off x="458671" y="732041"/>
            <a:ext cx="11306655" cy="484800"/>
          </a:xfrm>
          <a:prstGeom prst="rect">
            <a:avLst/>
          </a:prstGeom>
          <a:noFill/>
          <a:ln>
            <a:noFill/>
          </a:ln>
        </p:spPr>
        <p:txBody>
          <a:bodyPr spcFirstLastPara="1" vert="horz" wrap="square" lIns="0" tIns="0" rIns="0" bIns="0" rtlCol="0" anchor="t" anchorCtr="0">
            <a:noAutofit/>
          </a:bodyPr>
          <a:lstStyle>
            <a:lvl1pPr lvl="0" algn="l" defTabSz="1088291" rtl="0" eaLnBrk="1" latinLnBrk="0" hangingPunct="1">
              <a:lnSpc>
                <a:spcPct val="90000"/>
              </a:lnSpc>
              <a:spcBef>
                <a:spcPts val="0"/>
              </a:spcBef>
              <a:spcAft>
                <a:spcPts val="0"/>
              </a:spcAft>
              <a:buSzPts val="2400"/>
              <a:buFont typeface="Proxima Nova"/>
              <a:buNone/>
              <a:defRPr sz="3199" b="1" i="0" u="none" kern="1200">
                <a:solidFill>
                  <a:srgbClr val="EB1000"/>
                </a:solidFill>
                <a:latin typeface="+mj-lt"/>
                <a:ea typeface="+mj-ea"/>
                <a:cs typeface="+mj-c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sz="3600" b="0" dirty="0">
                <a:solidFill>
                  <a:schemeClr val="accent6"/>
                </a:solidFill>
                <a:latin typeface="Adobe Clean" panose="020B0503020404020204" pitchFamily="34" charset="0"/>
              </a:rPr>
              <a:t>Establish your structure</a:t>
            </a:r>
            <a:endParaRPr lang="en-US" sz="3150" b="0" dirty="0">
              <a:solidFill>
                <a:schemeClr val="accent6"/>
              </a:solidFill>
              <a:latin typeface="Adobe Clean" panose="020B0503020404020204" pitchFamily="34" charset="0"/>
            </a:endParaRPr>
          </a:p>
        </p:txBody>
      </p:sp>
    </p:spTree>
    <p:extLst>
      <p:ext uri="{BB962C8B-B14F-4D97-AF65-F5344CB8AC3E}">
        <p14:creationId xmlns:p14="http://schemas.microsoft.com/office/powerpoint/2010/main" val="1196156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cxnSp>
        <p:nvCxnSpPr>
          <p:cNvPr id="477" name="Google Shape;477;p44"/>
          <p:cNvCxnSpPr/>
          <p:nvPr/>
        </p:nvCxnSpPr>
        <p:spPr>
          <a:xfrm>
            <a:off x="5956336" y="7492768"/>
            <a:ext cx="0" cy="0"/>
          </a:xfrm>
          <a:prstGeom prst="straightConnector1">
            <a:avLst/>
          </a:prstGeom>
          <a:noFill/>
          <a:ln w="9525" cap="flat" cmpd="sng">
            <a:solidFill>
              <a:schemeClr val="dk2"/>
            </a:solidFill>
            <a:prstDash val="solid"/>
            <a:round/>
            <a:headEnd type="none" w="sm" len="sm"/>
            <a:tailEnd type="none" w="sm" len="sm"/>
          </a:ln>
        </p:spPr>
      </p:cxnSp>
      <p:pic>
        <p:nvPicPr>
          <p:cNvPr id="479" name="Google Shape;479;p44"/>
          <p:cNvPicPr preferRelativeResize="0"/>
          <p:nvPr/>
        </p:nvPicPr>
        <p:blipFill rotWithShape="1">
          <a:blip r:embed="rId3">
            <a:alphaModFix/>
          </a:blip>
          <a:srcRect t="2018" r="46714"/>
          <a:stretch/>
        </p:blipFill>
        <p:spPr>
          <a:xfrm>
            <a:off x="6767738" y="1594548"/>
            <a:ext cx="5117954" cy="4224528"/>
          </a:xfrm>
          <a:prstGeom prst="rect">
            <a:avLst/>
          </a:prstGeom>
          <a:noFill/>
          <a:ln>
            <a:noFill/>
          </a:ln>
        </p:spPr>
      </p:pic>
      <p:sp>
        <p:nvSpPr>
          <p:cNvPr id="4" name="Title 3">
            <a:extLst>
              <a:ext uri="{FF2B5EF4-FFF2-40B4-BE49-F238E27FC236}">
                <a16:creationId xmlns:a16="http://schemas.microsoft.com/office/drawing/2014/main" id="{16BDCD99-B2C1-9AA7-AC4E-CC821B3E7069}"/>
              </a:ext>
            </a:extLst>
          </p:cNvPr>
          <p:cNvSpPr>
            <a:spLocks noGrp="1"/>
          </p:cNvSpPr>
          <p:nvPr>
            <p:ph type="title"/>
          </p:nvPr>
        </p:nvSpPr>
        <p:spPr>
          <a:xfrm>
            <a:off x="306308" y="268985"/>
            <a:ext cx="10515600" cy="1325563"/>
          </a:xfrm>
        </p:spPr>
        <p:txBody>
          <a:bodyPr/>
          <a:lstStyle/>
          <a:p>
            <a:r>
              <a:rPr lang="en-US" sz="3600" dirty="0">
                <a:solidFill>
                  <a:srgbClr val="92D050"/>
                </a:solidFill>
                <a:latin typeface="Adobe Clean" panose="020B0503020404020204" pitchFamily="34" charset="0"/>
              </a:rPr>
              <a:t>Define your Goals</a:t>
            </a:r>
          </a:p>
        </p:txBody>
      </p:sp>
      <p:sp>
        <p:nvSpPr>
          <p:cNvPr id="481" name="Google Shape;481;p44"/>
          <p:cNvSpPr txBox="1">
            <a:spLocks noGrp="1"/>
          </p:cNvSpPr>
          <p:nvPr>
            <p:ph idx="1"/>
          </p:nvPr>
        </p:nvSpPr>
        <p:spPr>
          <a:xfrm>
            <a:off x="306310" y="1192212"/>
            <a:ext cx="6156369" cy="5029200"/>
          </a:xfrm>
          <a:prstGeom prst="rect">
            <a:avLst/>
          </a:prstGeom>
        </p:spPr>
        <p:txBody>
          <a:bodyPr spcFirstLastPara="1" vert="horz" wrap="square" lIns="0" tIns="0" rIns="0" bIns="0" rtlCol="0" anchor="t" anchorCtr="0">
            <a:noAutofit/>
          </a:bodyPr>
          <a:lstStyle/>
          <a:p>
            <a:pPr marL="0" indent="0">
              <a:lnSpc>
                <a:spcPct val="100000"/>
              </a:lnSpc>
              <a:spcBef>
                <a:spcPts val="800"/>
              </a:spcBef>
              <a:buClr>
                <a:schemeClr val="dk1"/>
              </a:buClr>
              <a:buSzPts val="1300"/>
              <a:buNone/>
            </a:pPr>
            <a:r>
              <a:rPr lang="en-US" sz="1800" dirty="0"/>
              <a:t>As an Oversight team, you will want to have shared alignment on the goal of meetings. Below are some samples to help you get started: </a:t>
            </a:r>
            <a:r>
              <a:rPr lang="en-US" sz="1800" b="1" dirty="0">
                <a:solidFill>
                  <a:schemeClr val="accent2"/>
                </a:solidFill>
              </a:rPr>
              <a:t>  </a:t>
            </a:r>
            <a:endParaRPr sz="1800" b="1" dirty="0">
              <a:solidFill>
                <a:schemeClr val="accent2"/>
              </a:solidFill>
            </a:endParaRPr>
          </a:p>
          <a:p>
            <a:pPr marL="365669" indent="-305062">
              <a:lnSpc>
                <a:spcPct val="100000"/>
              </a:lnSpc>
              <a:spcBef>
                <a:spcPts val="800"/>
              </a:spcBef>
              <a:buSzPts val="1300"/>
              <a:buFont typeface="Proxima Nova"/>
              <a:buChar char="•"/>
            </a:pPr>
            <a:r>
              <a:rPr lang="en-US" sz="1800" dirty="0"/>
              <a:t>Work together to define and communicate best practices, policies, and processes for effective work management.</a:t>
            </a:r>
            <a:endParaRPr sz="1800" dirty="0"/>
          </a:p>
          <a:p>
            <a:pPr marL="365669" indent="-305062">
              <a:lnSpc>
                <a:spcPct val="100000"/>
              </a:lnSpc>
              <a:buSzPts val="1300"/>
              <a:buFont typeface="Proxima Nova"/>
              <a:buChar char="•"/>
            </a:pPr>
            <a:r>
              <a:rPr lang="en-US" sz="1800" dirty="0"/>
              <a:t>Leverage standard Adobe Workfront objects (teams, roles, reports, templates, forms, etc.) across groups to standardize administration and leverage consistencies of scale.</a:t>
            </a:r>
            <a:endParaRPr sz="1800" dirty="0"/>
          </a:p>
          <a:p>
            <a:pPr marL="365669" indent="-305062">
              <a:lnSpc>
                <a:spcPct val="100000"/>
              </a:lnSpc>
              <a:buSzPts val="1300"/>
              <a:buFont typeface="Proxima Nova"/>
              <a:buChar char="•"/>
            </a:pPr>
            <a:r>
              <a:rPr lang="en-US" sz="1800" dirty="0"/>
              <a:t>Provide visibility and support continuous improvement through data-driven decision making.</a:t>
            </a:r>
          </a:p>
          <a:p>
            <a:pPr marL="365669" indent="-305062">
              <a:lnSpc>
                <a:spcPct val="100000"/>
              </a:lnSpc>
              <a:buSzPts val="1300"/>
              <a:buFont typeface="Proxima Nova"/>
              <a:buChar char="•"/>
            </a:pPr>
            <a:r>
              <a:rPr lang="en-US" sz="1800" dirty="0"/>
              <a:t>Routinely run surveys with your users. Doing surveys is very valuable in attaining anonymous feedback on what can be fixed or improved. </a:t>
            </a:r>
          </a:p>
          <a:p>
            <a:pPr marL="0" indent="0">
              <a:buNone/>
            </a:pPr>
            <a:endParaRPr sz="1800" dirty="0"/>
          </a:p>
        </p:txBody>
      </p:sp>
    </p:spTree>
    <p:extLst>
      <p:ext uri="{BB962C8B-B14F-4D97-AF65-F5344CB8AC3E}">
        <p14:creationId xmlns:p14="http://schemas.microsoft.com/office/powerpoint/2010/main" val="3936018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cxnSp>
        <p:nvCxnSpPr>
          <p:cNvPr id="488" name="Google Shape;488;p45"/>
          <p:cNvCxnSpPr/>
          <p:nvPr/>
        </p:nvCxnSpPr>
        <p:spPr>
          <a:xfrm>
            <a:off x="5956336" y="7492768"/>
            <a:ext cx="0" cy="0"/>
          </a:xfrm>
          <a:prstGeom prst="straightConnector1">
            <a:avLst/>
          </a:prstGeom>
          <a:noFill/>
          <a:ln w="9525" cap="flat" cmpd="sng">
            <a:solidFill>
              <a:schemeClr val="dk2"/>
            </a:solidFill>
            <a:prstDash val="solid"/>
            <a:round/>
            <a:headEnd type="none" w="sm" len="sm"/>
            <a:tailEnd type="none" w="sm" len="sm"/>
          </a:ln>
        </p:spPr>
      </p:cxnSp>
      <p:sp>
        <p:nvSpPr>
          <p:cNvPr id="490" name="Google Shape;490;p45"/>
          <p:cNvSpPr txBox="1">
            <a:spLocks noGrp="1"/>
          </p:cNvSpPr>
          <p:nvPr>
            <p:ph idx="1"/>
          </p:nvPr>
        </p:nvSpPr>
        <p:spPr>
          <a:xfrm>
            <a:off x="514054" y="1192212"/>
            <a:ext cx="6055729" cy="5029200"/>
          </a:xfrm>
          <a:prstGeom prst="rect">
            <a:avLst/>
          </a:prstGeom>
        </p:spPr>
        <p:txBody>
          <a:bodyPr spcFirstLastPara="1" vert="horz" wrap="square" lIns="0" tIns="0" rIns="0" bIns="0" rtlCol="0" anchor="t" anchorCtr="0">
            <a:noAutofit/>
          </a:bodyPr>
          <a:lstStyle/>
          <a:p>
            <a:pPr marL="0" indent="0">
              <a:lnSpc>
                <a:spcPct val="100000"/>
              </a:lnSpc>
              <a:spcBef>
                <a:spcPts val="800"/>
              </a:spcBef>
              <a:buClr>
                <a:srgbClr val="000000"/>
              </a:buClr>
              <a:buNone/>
            </a:pPr>
            <a:r>
              <a:rPr lang="en-US" sz="1800" dirty="0"/>
              <a:t>Engage participants who are willing to invest their time to collaborate towards meeting the established goals</a:t>
            </a:r>
            <a:endParaRPr sz="1800" dirty="0"/>
          </a:p>
          <a:p>
            <a:pPr marL="0" indent="0">
              <a:spcBef>
                <a:spcPts val="800"/>
              </a:spcBef>
              <a:buClr>
                <a:srgbClr val="000000"/>
              </a:buClr>
              <a:buSzPts val="2200"/>
              <a:buNone/>
            </a:pPr>
            <a:br>
              <a:rPr lang="en-US" sz="1800" dirty="0"/>
            </a:br>
            <a:r>
              <a:rPr lang="en-US" sz="1800" dirty="0"/>
              <a:t>Define ground rules: </a:t>
            </a:r>
            <a:endParaRPr sz="1800" dirty="0"/>
          </a:p>
          <a:p>
            <a:pPr indent="-296259">
              <a:lnSpc>
                <a:spcPct val="100000"/>
              </a:lnSpc>
              <a:spcBef>
                <a:spcPts val="800"/>
              </a:spcBef>
              <a:buClr>
                <a:schemeClr val="dk1"/>
              </a:buClr>
              <a:buSzPts val="1200"/>
            </a:pPr>
            <a:r>
              <a:rPr lang="en-US" sz="1800" dirty="0"/>
              <a:t>Membership</a:t>
            </a:r>
            <a:endParaRPr sz="1800" dirty="0"/>
          </a:p>
          <a:p>
            <a:pPr lvl="1" indent="-406298">
              <a:lnSpc>
                <a:spcPct val="100000"/>
              </a:lnSpc>
              <a:spcBef>
                <a:spcPts val="800"/>
              </a:spcBef>
              <a:buClr>
                <a:schemeClr val="dk1"/>
              </a:buClr>
              <a:buSzPts val="1200"/>
              <a:buFont typeface="Arial"/>
              <a:buChar char="○"/>
            </a:pPr>
            <a:r>
              <a:rPr lang="en-US" sz="1800" i="1" dirty="0"/>
              <a:t>Who is the oversight team made up of?</a:t>
            </a:r>
            <a:endParaRPr sz="1800" i="1" dirty="0"/>
          </a:p>
          <a:p>
            <a:pPr indent="-296259">
              <a:lnSpc>
                <a:spcPct val="100000"/>
              </a:lnSpc>
              <a:spcBef>
                <a:spcPts val="800"/>
              </a:spcBef>
              <a:buClr>
                <a:schemeClr val="dk1"/>
              </a:buClr>
              <a:buSzPts val="1200"/>
            </a:pPr>
            <a:r>
              <a:rPr lang="en-US" sz="1800" dirty="0"/>
              <a:t>Meeting Cadence</a:t>
            </a:r>
            <a:endParaRPr sz="1800" dirty="0"/>
          </a:p>
          <a:p>
            <a:pPr lvl="1" indent="-406298">
              <a:lnSpc>
                <a:spcPct val="100000"/>
              </a:lnSpc>
              <a:spcBef>
                <a:spcPts val="800"/>
              </a:spcBef>
              <a:buClr>
                <a:schemeClr val="dk1"/>
              </a:buClr>
              <a:buSzPts val="1200"/>
              <a:buFont typeface="Proxima Nova"/>
              <a:buChar char="○"/>
            </a:pPr>
            <a:r>
              <a:rPr lang="en-US" sz="1800" i="1" dirty="0"/>
              <a:t>Quarterly oversight meeting </a:t>
            </a:r>
          </a:p>
          <a:p>
            <a:pPr marL="145405" lvl="1" indent="0">
              <a:lnSpc>
                <a:spcPct val="100000"/>
              </a:lnSpc>
              <a:spcBef>
                <a:spcPts val="800"/>
              </a:spcBef>
              <a:buClr>
                <a:schemeClr val="dk1"/>
              </a:buClr>
              <a:buSzPts val="1200"/>
              <a:buNone/>
            </a:pPr>
            <a:endParaRPr sz="1800" i="1" dirty="0"/>
          </a:p>
          <a:p>
            <a:pPr marL="0" indent="0">
              <a:buNone/>
            </a:pPr>
            <a:endParaRPr sz="1800" b="1" dirty="0"/>
          </a:p>
        </p:txBody>
      </p:sp>
      <p:pic>
        <p:nvPicPr>
          <p:cNvPr id="491" name="Google Shape;491;p45"/>
          <p:cNvPicPr preferRelativeResize="0"/>
          <p:nvPr/>
        </p:nvPicPr>
        <p:blipFill rotWithShape="1">
          <a:blip r:embed="rId3">
            <a:alphaModFix/>
          </a:blip>
          <a:srcRect l="2107" r="15877"/>
          <a:stretch/>
        </p:blipFill>
        <p:spPr>
          <a:xfrm>
            <a:off x="6096001" y="1423606"/>
            <a:ext cx="5616433" cy="4566412"/>
          </a:xfrm>
          <a:prstGeom prst="rect">
            <a:avLst/>
          </a:prstGeom>
          <a:noFill/>
          <a:ln>
            <a:noFill/>
          </a:ln>
        </p:spPr>
      </p:pic>
      <p:sp>
        <p:nvSpPr>
          <p:cNvPr id="2" name="Google Shape;385;p37">
            <a:extLst>
              <a:ext uri="{FF2B5EF4-FFF2-40B4-BE49-F238E27FC236}">
                <a16:creationId xmlns:a16="http://schemas.microsoft.com/office/drawing/2014/main" id="{4A68F333-BA0F-4297-B4FA-8FF569463289}"/>
              </a:ext>
            </a:extLst>
          </p:cNvPr>
          <p:cNvSpPr txBox="1">
            <a:spLocks/>
          </p:cNvSpPr>
          <p:nvPr/>
        </p:nvSpPr>
        <p:spPr>
          <a:xfrm>
            <a:off x="306309" y="382366"/>
            <a:ext cx="11306655" cy="484800"/>
          </a:xfrm>
          <a:prstGeom prst="rect">
            <a:avLst/>
          </a:prstGeom>
          <a:noFill/>
          <a:ln>
            <a:noFill/>
          </a:ln>
        </p:spPr>
        <p:txBody>
          <a:bodyPr spcFirstLastPara="1" vert="horz" wrap="square" lIns="0" tIns="0" rIns="0" bIns="0" rtlCol="0" anchor="t" anchorCtr="0">
            <a:noAutofit/>
          </a:bodyPr>
          <a:lstStyle>
            <a:lvl1pPr lvl="0" algn="l" defTabSz="1088291" rtl="0" eaLnBrk="1" latinLnBrk="0" hangingPunct="1">
              <a:lnSpc>
                <a:spcPct val="90000"/>
              </a:lnSpc>
              <a:spcBef>
                <a:spcPts val="0"/>
              </a:spcBef>
              <a:spcAft>
                <a:spcPts val="0"/>
              </a:spcAft>
              <a:buSzPts val="2400"/>
              <a:buFont typeface="Proxima Nova"/>
              <a:buNone/>
              <a:defRPr sz="3199" b="1" i="0" u="none" kern="1200">
                <a:solidFill>
                  <a:srgbClr val="EB1000"/>
                </a:solidFill>
                <a:latin typeface="+mj-lt"/>
                <a:ea typeface="+mj-ea"/>
                <a:cs typeface="+mj-c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sz="3600" b="0" dirty="0">
                <a:solidFill>
                  <a:schemeClr val="accent6"/>
                </a:solidFill>
                <a:latin typeface="Adobe Clean" panose="020B0503020404020204" pitchFamily="34" charset="0"/>
              </a:rPr>
              <a:t>Decide how to Engage</a:t>
            </a:r>
            <a:endParaRPr lang="en-US" sz="3150" b="0" dirty="0">
              <a:solidFill>
                <a:schemeClr val="accent6"/>
              </a:solidFill>
              <a:latin typeface="Adobe Clean" panose="020B0503020404020204" pitchFamily="34" charset="0"/>
            </a:endParaRPr>
          </a:p>
        </p:txBody>
      </p:sp>
    </p:spTree>
    <p:extLst>
      <p:ext uri="{BB962C8B-B14F-4D97-AF65-F5344CB8AC3E}">
        <p14:creationId xmlns:p14="http://schemas.microsoft.com/office/powerpoint/2010/main" val="974986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cxnSp>
        <p:nvCxnSpPr>
          <p:cNvPr id="497" name="Google Shape;497;p46"/>
          <p:cNvCxnSpPr/>
          <p:nvPr/>
        </p:nvCxnSpPr>
        <p:spPr>
          <a:xfrm>
            <a:off x="5956336" y="7492768"/>
            <a:ext cx="0" cy="0"/>
          </a:xfrm>
          <a:prstGeom prst="straightConnector1">
            <a:avLst/>
          </a:prstGeom>
          <a:noFill/>
          <a:ln w="9525" cap="flat" cmpd="sng">
            <a:solidFill>
              <a:schemeClr val="dk2"/>
            </a:solidFill>
            <a:prstDash val="solid"/>
            <a:round/>
            <a:headEnd type="none" w="sm" len="sm"/>
            <a:tailEnd type="none" w="sm" len="sm"/>
          </a:ln>
        </p:spPr>
      </p:cxnSp>
      <p:sp>
        <p:nvSpPr>
          <p:cNvPr id="499" name="Google Shape;499;p46"/>
          <p:cNvSpPr txBox="1">
            <a:spLocks noGrp="1"/>
          </p:cNvSpPr>
          <p:nvPr>
            <p:ph idx="1"/>
          </p:nvPr>
        </p:nvSpPr>
        <p:spPr>
          <a:xfrm>
            <a:off x="306310" y="1192212"/>
            <a:ext cx="9974743" cy="5029200"/>
          </a:xfrm>
          <a:prstGeom prst="rect">
            <a:avLst/>
          </a:prstGeom>
        </p:spPr>
        <p:txBody>
          <a:bodyPr spcFirstLastPara="1" vert="horz" wrap="square" lIns="0" tIns="0" rIns="0" bIns="0" rtlCol="0" anchor="t" anchorCtr="0">
            <a:noAutofit/>
          </a:bodyPr>
          <a:lstStyle/>
          <a:p>
            <a:pPr marL="608965" indent="-405765">
              <a:spcBef>
                <a:spcPts val="0"/>
              </a:spcBef>
              <a:spcAft>
                <a:spcPts val="400"/>
              </a:spcAft>
              <a:buSzPts val="1200"/>
              <a:buChar char="●"/>
            </a:pPr>
            <a:r>
              <a:rPr lang="en-US" sz="1600" b="1" dirty="0"/>
              <a:t>Action items from previous meeting</a:t>
            </a:r>
            <a:endParaRPr lang="en-US" sz="3066" dirty="0"/>
          </a:p>
          <a:p>
            <a:pPr marL="608965" indent="-405765">
              <a:spcBef>
                <a:spcPts val="0"/>
              </a:spcBef>
              <a:spcAft>
                <a:spcPts val="400"/>
              </a:spcAft>
              <a:buSzPts val="1200"/>
              <a:buChar char="●"/>
            </a:pPr>
            <a:r>
              <a:rPr lang="en-US" sz="1600" b="1" dirty="0"/>
              <a:t>New Oversight Team requests</a:t>
            </a:r>
            <a:endParaRPr sz="1600" dirty="0"/>
          </a:p>
          <a:p>
            <a:pPr marL="1218565" lvl="1" indent="-405765">
              <a:spcBef>
                <a:spcPts val="0"/>
              </a:spcBef>
              <a:spcAft>
                <a:spcPts val="400"/>
              </a:spcAft>
              <a:buSzPts val="1200"/>
              <a:buChar char="○"/>
            </a:pPr>
            <a:r>
              <a:rPr lang="en-US" sz="1600" dirty="0"/>
              <a:t>Review requests received </a:t>
            </a:r>
          </a:p>
          <a:p>
            <a:pPr marL="1218565" lvl="1" indent="-405765">
              <a:spcBef>
                <a:spcPts val="0"/>
              </a:spcBef>
              <a:spcAft>
                <a:spcPts val="400"/>
              </a:spcAft>
              <a:buSzPts val="1200"/>
              <a:buChar char="○"/>
            </a:pPr>
            <a:r>
              <a:rPr lang="en-US" sz="1600" dirty="0"/>
              <a:t>Adobe Workfront recommends using a specific request queue</a:t>
            </a:r>
            <a:endParaRPr sz="2666" dirty="0"/>
          </a:p>
          <a:p>
            <a:pPr marL="1828165" lvl="2" indent="-405765">
              <a:spcBef>
                <a:spcPts val="0"/>
              </a:spcBef>
              <a:spcAft>
                <a:spcPts val="400"/>
              </a:spcAft>
              <a:buSzPts val="1200"/>
              <a:buChar char="■"/>
            </a:pPr>
            <a:r>
              <a:rPr lang="en-US" sz="1600" dirty="0"/>
              <a:t>Ensure everyone can has access to review incoming requests in advance by using an Oversight Team dashboard</a:t>
            </a:r>
            <a:endParaRPr sz="2666" dirty="0"/>
          </a:p>
          <a:p>
            <a:pPr marL="608965" indent="-405765">
              <a:spcBef>
                <a:spcPts val="0"/>
              </a:spcBef>
              <a:spcAft>
                <a:spcPts val="400"/>
              </a:spcAft>
              <a:buSzPts val="1200"/>
              <a:buChar char="●"/>
            </a:pPr>
            <a:r>
              <a:rPr lang="en-US" sz="1600" b="1" dirty="0"/>
              <a:t>New onboarding activities</a:t>
            </a:r>
            <a:endParaRPr sz="3066" dirty="0"/>
          </a:p>
          <a:p>
            <a:pPr marL="608965" indent="-405765">
              <a:spcBef>
                <a:spcPts val="0"/>
              </a:spcBef>
              <a:spcAft>
                <a:spcPts val="400"/>
              </a:spcAft>
              <a:buSzPts val="1200"/>
              <a:buChar char="●"/>
            </a:pPr>
            <a:r>
              <a:rPr lang="en-US" sz="1600" b="1" dirty="0"/>
              <a:t>Upcoming release readiness </a:t>
            </a:r>
            <a:endParaRPr sz="1600" dirty="0"/>
          </a:p>
          <a:p>
            <a:pPr marL="1218565" lvl="1" indent="-405765">
              <a:spcBef>
                <a:spcPts val="0"/>
              </a:spcBef>
              <a:spcAft>
                <a:spcPts val="400"/>
              </a:spcAft>
              <a:buSzPts val="1200"/>
              <a:buChar char="○"/>
            </a:pPr>
            <a:r>
              <a:rPr lang="en-US" sz="1600" dirty="0"/>
              <a:t>End-user communication</a:t>
            </a:r>
            <a:endParaRPr sz="2666" dirty="0"/>
          </a:p>
          <a:p>
            <a:pPr marL="1218565" lvl="1" indent="-405765">
              <a:spcBef>
                <a:spcPts val="0"/>
              </a:spcBef>
              <a:spcAft>
                <a:spcPts val="400"/>
              </a:spcAft>
              <a:buSzPts val="1200"/>
              <a:buChar char="○"/>
            </a:pPr>
            <a:r>
              <a:rPr lang="en-US" sz="1600" dirty="0"/>
              <a:t>Training methods (creation, communication, and delivery)</a:t>
            </a:r>
            <a:endParaRPr sz="2666" dirty="0"/>
          </a:p>
          <a:p>
            <a:pPr marL="1218565" lvl="1" indent="-405765">
              <a:spcBef>
                <a:spcPts val="0"/>
              </a:spcBef>
              <a:spcAft>
                <a:spcPts val="400"/>
              </a:spcAft>
              <a:buSzPts val="1200"/>
              <a:buChar char="○"/>
            </a:pPr>
            <a:r>
              <a:rPr lang="en-US" sz="1600" dirty="0"/>
              <a:t>Configuration management activities </a:t>
            </a:r>
            <a:endParaRPr sz="2666" dirty="0"/>
          </a:p>
          <a:p>
            <a:pPr marL="608965" indent="-405765">
              <a:spcBef>
                <a:spcPts val="0"/>
              </a:spcBef>
              <a:spcAft>
                <a:spcPts val="400"/>
              </a:spcAft>
              <a:buSzPts val="1200"/>
              <a:buChar char="●"/>
            </a:pPr>
            <a:r>
              <a:rPr lang="en-US" sz="1600" b="1" dirty="0"/>
              <a:t>Enterprise metrics</a:t>
            </a:r>
            <a:endParaRPr sz="3066" dirty="0"/>
          </a:p>
          <a:p>
            <a:pPr marL="608965" indent="-405765">
              <a:spcBef>
                <a:spcPts val="0"/>
              </a:spcBef>
              <a:spcAft>
                <a:spcPts val="400"/>
              </a:spcAft>
              <a:buSzPts val="1200"/>
              <a:buChar char="●"/>
            </a:pPr>
            <a:r>
              <a:rPr lang="en-US" sz="1600" b="1" dirty="0"/>
              <a:t>Planning for periodic system review/clean-up</a:t>
            </a:r>
            <a:endParaRPr sz="3066" dirty="0"/>
          </a:p>
          <a:p>
            <a:pPr marL="608965" indent="-405765">
              <a:spcBef>
                <a:spcPts val="0"/>
              </a:spcBef>
              <a:spcAft>
                <a:spcPts val="400"/>
              </a:spcAft>
              <a:buSzPts val="1200"/>
              <a:buChar char="●"/>
            </a:pPr>
            <a:r>
              <a:rPr lang="en-US" sz="1600" b="1" dirty="0"/>
              <a:t>Survey cadence</a:t>
            </a:r>
            <a:endParaRPr sz="1600" b="1" dirty="0"/>
          </a:p>
          <a:p>
            <a:pPr marL="608965" indent="-405765">
              <a:spcBef>
                <a:spcPts val="0"/>
              </a:spcBef>
              <a:spcAft>
                <a:spcPts val="400"/>
              </a:spcAft>
              <a:buSzPts val="1200"/>
              <a:buChar char="●"/>
            </a:pPr>
            <a:r>
              <a:rPr lang="en-US" sz="1600" b="1" dirty="0"/>
              <a:t>Best practices/wins/highlights</a:t>
            </a:r>
            <a:endParaRPr sz="1733" dirty="0"/>
          </a:p>
        </p:txBody>
      </p:sp>
      <p:sp>
        <p:nvSpPr>
          <p:cNvPr id="6" name="Google Shape;385;p37">
            <a:extLst>
              <a:ext uri="{FF2B5EF4-FFF2-40B4-BE49-F238E27FC236}">
                <a16:creationId xmlns:a16="http://schemas.microsoft.com/office/drawing/2014/main" id="{12BC977D-5890-4367-A2BA-C2EB9654F71E}"/>
              </a:ext>
            </a:extLst>
          </p:cNvPr>
          <p:cNvSpPr txBox="1">
            <a:spLocks/>
          </p:cNvSpPr>
          <p:nvPr/>
        </p:nvSpPr>
        <p:spPr>
          <a:xfrm>
            <a:off x="458671" y="478041"/>
            <a:ext cx="11306655" cy="484800"/>
          </a:xfrm>
          <a:prstGeom prst="rect">
            <a:avLst/>
          </a:prstGeom>
          <a:noFill/>
          <a:ln>
            <a:noFill/>
          </a:ln>
        </p:spPr>
        <p:txBody>
          <a:bodyPr spcFirstLastPara="1" vert="horz" wrap="square" lIns="0" tIns="0" rIns="0" bIns="0" rtlCol="0" anchor="t" anchorCtr="0">
            <a:noAutofit/>
          </a:bodyPr>
          <a:lstStyle>
            <a:lvl1pPr lvl="0" algn="l" defTabSz="1088291" rtl="0" eaLnBrk="1" latinLnBrk="0" hangingPunct="1">
              <a:lnSpc>
                <a:spcPct val="90000"/>
              </a:lnSpc>
              <a:spcBef>
                <a:spcPts val="0"/>
              </a:spcBef>
              <a:spcAft>
                <a:spcPts val="0"/>
              </a:spcAft>
              <a:buSzPts val="2400"/>
              <a:buFont typeface="Proxima Nova"/>
              <a:buNone/>
              <a:defRPr sz="3199" b="1" i="0" u="none" kern="1200">
                <a:solidFill>
                  <a:srgbClr val="EB1000"/>
                </a:solidFill>
                <a:latin typeface="+mj-lt"/>
                <a:ea typeface="+mj-ea"/>
                <a:cs typeface="+mj-c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sz="3600" b="0">
                <a:solidFill>
                  <a:schemeClr val="accent6"/>
                </a:solidFill>
                <a:latin typeface="Adobe Clean" panose="020B0503020404020204" pitchFamily="34" charset="0"/>
              </a:rPr>
              <a:t>Sample Agenda for Governance Meetings</a:t>
            </a:r>
          </a:p>
        </p:txBody>
      </p:sp>
    </p:spTree>
    <p:extLst>
      <p:ext uri="{BB962C8B-B14F-4D97-AF65-F5344CB8AC3E}">
        <p14:creationId xmlns:p14="http://schemas.microsoft.com/office/powerpoint/2010/main" val="2868990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47"/>
          <p:cNvSpPr txBox="1">
            <a:spLocks noGrp="1"/>
          </p:cNvSpPr>
          <p:nvPr>
            <p:ph idx="1"/>
          </p:nvPr>
        </p:nvSpPr>
        <p:spPr>
          <a:xfrm>
            <a:off x="306309" y="1192213"/>
            <a:ext cx="9844114" cy="1648469"/>
          </a:xfrm>
          <a:prstGeom prst="rect">
            <a:avLst/>
          </a:prstGeom>
        </p:spPr>
        <p:txBody>
          <a:bodyPr spcFirstLastPara="1" vert="horz" wrap="square" lIns="0" tIns="0" rIns="0" bIns="0" rtlCol="0" anchor="t" anchorCtr="0">
            <a:noAutofit/>
          </a:bodyPr>
          <a:lstStyle/>
          <a:p>
            <a:pPr marL="0" indent="0">
              <a:spcBef>
                <a:spcPts val="0"/>
              </a:spcBef>
              <a:spcAft>
                <a:spcPts val="800"/>
              </a:spcAft>
              <a:buNone/>
            </a:pPr>
            <a:r>
              <a:rPr lang="en-US" sz="1799" dirty="0">
                <a:latin typeface="Adobe Clean Light"/>
              </a:rPr>
              <a:t>Request Queues are a best practice method to receive user feedback and change requests.</a:t>
            </a:r>
            <a:endParaRPr lang="en-US" dirty="0">
              <a:latin typeface="Adobe Clean Light"/>
            </a:endParaRPr>
          </a:p>
          <a:p>
            <a:pPr marL="0" indent="0">
              <a:spcBef>
                <a:spcPts val="0"/>
              </a:spcBef>
              <a:spcAft>
                <a:spcPts val="600"/>
              </a:spcAft>
              <a:buNone/>
            </a:pPr>
            <a:r>
              <a:rPr lang="en-US" sz="1799" dirty="0">
                <a:latin typeface="Adobe Clean Light"/>
              </a:rPr>
              <a:t>Categorizing inquiries, suggestions and change requests into a simple format, collecting qualitative and quantitative information from requesters, allows a standard approach for reviewing and addressing items, as well as clear reporting and communication. </a:t>
            </a:r>
            <a:endParaRPr dirty="0"/>
          </a:p>
        </p:txBody>
      </p:sp>
      <p:sp>
        <p:nvSpPr>
          <p:cNvPr id="507" name="Google Shape;507;p47"/>
          <p:cNvSpPr/>
          <p:nvPr/>
        </p:nvSpPr>
        <p:spPr>
          <a:xfrm>
            <a:off x="2522327" y="3030890"/>
            <a:ext cx="2081981" cy="1401175"/>
          </a:xfrm>
          <a:prstGeom prst="rightArrow">
            <a:avLst>
              <a:gd name="adj1" fmla="val 50000"/>
              <a:gd name="adj2" fmla="val 56963"/>
            </a:avLst>
          </a:prstGeom>
          <a:solidFill>
            <a:schemeClr val="accent6"/>
          </a:solidFill>
          <a:ln>
            <a:noFill/>
          </a:ln>
        </p:spPr>
        <p:txBody>
          <a:bodyPr spcFirstLastPara="1" wrap="square" lIns="91386" tIns="91386" rIns="91386" bIns="91386" anchor="ctr" anchorCtr="0">
            <a:noAutofit/>
          </a:bodyPr>
          <a:lstStyle/>
          <a:p>
            <a:r>
              <a:rPr lang="en-US" sz="1466"/>
              <a:t>Intake</a:t>
            </a:r>
            <a:endParaRPr sz="1466"/>
          </a:p>
        </p:txBody>
      </p:sp>
      <p:sp>
        <p:nvSpPr>
          <p:cNvPr id="508" name="Google Shape;508;p47"/>
          <p:cNvSpPr/>
          <p:nvPr/>
        </p:nvSpPr>
        <p:spPr>
          <a:xfrm rot="16200000">
            <a:off x="2549493" y="3070557"/>
            <a:ext cx="1183836" cy="1298117"/>
          </a:xfrm>
          <a:prstGeom prst="flowChartManualOperation">
            <a:avLst/>
          </a:prstGeom>
          <a:solidFill>
            <a:schemeClr val="accent6"/>
          </a:solidFill>
          <a:ln>
            <a:noFill/>
          </a:ln>
        </p:spPr>
        <p:txBody>
          <a:bodyPr spcFirstLastPara="1" wrap="square" lIns="91386" tIns="91386" rIns="91386" bIns="91386" anchor="ctr" anchorCtr="0">
            <a:noAutofit/>
          </a:bodyPr>
          <a:lstStyle/>
          <a:p>
            <a:endParaRPr sz="2398"/>
          </a:p>
        </p:txBody>
      </p:sp>
      <p:sp>
        <p:nvSpPr>
          <p:cNvPr id="509" name="Google Shape;509;p47"/>
          <p:cNvSpPr/>
          <p:nvPr/>
        </p:nvSpPr>
        <p:spPr>
          <a:xfrm>
            <a:off x="4850938" y="3311186"/>
            <a:ext cx="3798820" cy="855554"/>
          </a:xfrm>
          <a:prstGeom prst="rect">
            <a:avLst/>
          </a:prstGeom>
          <a:solidFill>
            <a:schemeClr val="lt2"/>
          </a:solidFill>
          <a:ln>
            <a:noFill/>
          </a:ln>
        </p:spPr>
        <p:txBody>
          <a:bodyPr spcFirstLastPara="1" wrap="square" lIns="91386" tIns="91386" rIns="91386" bIns="91386" anchor="ctr" anchorCtr="0">
            <a:noAutofit/>
          </a:bodyPr>
          <a:lstStyle/>
          <a:p>
            <a:pPr algn="ctr"/>
            <a:r>
              <a:rPr lang="en-US" sz="1466" b="1" dirty="0">
                <a:solidFill>
                  <a:schemeClr val="dk1"/>
                </a:solidFill>
                <a:ea typeface="Proxima Nova"/>
                <a:cs typeface="Proxima Nova"/>
                <a:sym typeface="Proxima Nova"/>
              </a:rPr>
              <a:t> Oversight Team</a:t>
            </a:r>
            <a:br>
              <a:rPr lang="en-US" sz="1466" b="1" dirty="0">
                <a:solidFill>
                  <a:schemeClr val="dk1"/>
                </a:solidFill>
                <a:ea typeface="Proxima Nova"/>
                <a:cs typeface="Proxima Nova"/>
                <a:sym typeface="Proxima Nova"/>
              </a:rPr>
            </a:br>
            <a:r>
              <a:rPr lang="en-US" sz="1466" b="1" dirty="0">
                <a:solidFill>
                  <a:schemeClr val="dk1"/>
                </a:solidFill>
                <a:ea typeface="Proxima Nova"/>
                <a:cs typeface="Proxima Nova"/>
                <a:sym typeface="Proxima Nova"/>
              </a:rPr>
              <a:t>review</a:t>
            </a:r>
            <a:endParaRPr sz="1466" b="1" dirty="0">
              <a:solidFill>
                <a:schemeClr val="dk1"/>
              </a:solidFill>
              <a:ea typeface="Proxima Nova"/>
              <a:cs typeface="Proxima Nova"/>
              <a:sym typeface="Proxima Nova"/>
            </a:endParaRPr>
          </a:p>
        </p:txBody>
      </p:sp>
      <p:sp>
        <p:nvSpPr>
          <p:cNvPr id="510" name="Google Shape;510;p47"/>
          <p:cNvSpPr/>
          <p:nvPr/>
        </p:nvSpPr>
        <p:spPr>
          <a:xfrm>
            <a:off x="8649758" y="3421505"/>
            <a:ext cx="1899594" cy="677248"/>
          </a:xfrm>
          <a:prstGeom prst="rightArrow">
            <a:avLst>
              <a:gd name="adj1" fmla="val 50000"/>
              <a:gd name="adj2" fmla="val 50000"/>
            </a:avLst>
          </a:prstGeom>
          <a:solidFill>
            <a:schemeClr val="tx1">
              <a:lumMod val="65000"/>
              <a:lumOff val="35000"/>
            </a:schemeClr>
          </a:solidFill>
          <a:ln>
            <a:noFill/>
          </a:ln>
        </p:spPr>
        <p:txBody>
          <a:bodyPr spcFirstLastPara="1" wrap="square" lIns="91386" tIns="91386" rIns="91386" bIns="91386" anchor="ctr" anchorCtr="0">
            <a:noAutofit/>
          </a:bodyPr>
          <a:lstStyle/>
          <a:p>
            <a:pPr algn="ctr"/>
            <a:endParaRPr sz="1333">
              <a:latin typeface="Proxima Nova"/>
              <a:ea typeface="Proxima Nova"/>
              <a:cs typeface="Proxima Nova"/>
              <a:sym typeface="Proxima Nova"/>
            </a:endParaRPr>
          </a:p>
        </p:txBody>
      </p:sp>
      <p:pic>
        <p:nvPicPr>
          <p:cNvPr id="511" name="Google Shape;511;p47"/>
          <p:cNvPicPr preferRelativeResize="0"/>
          <p:nvPr/>
        </p:nvPicPr>
        <p:blipFill>
          <a:blip r:embed="rId3">
            <a:alphaModFix amt="82000"/>
          </a:blip>
          <a:stretch>
            <a:fillRect/>
          </a:stretch>
        </p:blipFill>
        <p:spPr>
          <a:xfrm>
            <a:off x="5317346" y="3468912"/>
            <a:ext cx="913921" cy="562645"/>
          </a:xfrm>
          <a:prstGeom prst="rect">
            <a:avLst/>
          </a:prstGeom>
          <a:noFill/>
          <a:ln>
            <a:noFill/>
          </a:ln>
        </p:spPr>
      </p:pic>
      <p:sp>
        <p:nvSpPr>
          <p:cNvPr id="512" name="Google Shape;512;p47"/>
          <p:cNvSpPr txBox="1"/>
          <p:nvPr/>
        </p:nvSpPr>
        <p:spPr>
          <a:xfrm>
            <a:off x="2688698" y="3380505"/>
            <a:ext cx="1319712" cy="582001"/>
          </a:xfrm>
          <a:prstGeom prst="rect">
            <a:avLst/>
          </a:prstGeom>
          <a:noFill/>
          <a:ln>
            <a:noFill/>
          </a:ln>
        </p:spPr>
        <p:txBody>
          <a:bodyPr spcFirstLastPara="1" wrap="square" lIns="91386" tIns="91386" rIns="91386" bIns="91386" anchor="t" anchorCtr="0">
            <a:noAutofit/>
          </a:bodyPr>
          <a:lstStyle/>
          <a:p>
            <a:pPr algn="ctr"/>
            <a:r>
              <a:rPr lang="en-US" sz="1600" b="1">
                <a:solidFill>
                  <a:srgbClr val="FFFFFF"/>
                </a:solidFill>
                <a:ea typeface="Proxima Nova"/>
                <a:cs typeface="Proxima Nova"/>
                <a:sym typeface="Proxima Nova"/>
              </a:rPr>
              <a:t>Requests from users</a:t>
            </a:r>
            <a:endParaRPr sz="1600" b="1">
              <a:solidFill>
                <a:srgbClr val="FFFFFF"/>
              </a:solidFill>
              <a:ea typeface="Proxima Nova"/>
              <a:cs typeface="Proxima Nova"/>
              <a:sym typeface="Proxima Nova"/>
            </a:endParaRPr>
          </a:p>
        </p:txBody>
      </p:sp>
      <p:pic>
        <p:nvPicPr>
          <p:cNvPr id="513" name="Google Shape;513;p47"/>
          <p:cNvPicPr preferRelativeResize="0"/>
          <p:nvPr/>
        </p:nvPicPr>
        <p:blipFill>
          <a:blip r:embed="rId4">
            <a:alphaModFix/>
          </a:blip>
          <a:stretch>
            <a:fillRect/>
          </a:stretch>
        </p:blipFill>
        <p:spPr>
          <a:xfrm>
            <a:off x="7609676" y="3483671"/>
            <a:ext cx="533121" cy="533121"/>
          </a:xfrm>
          <a:prstGeom prst="rect">
            <a:avLst/>
          </a:prstGeom>
          <a:noFill/>
          <a:ln>
            <a:noFill/>
          </a:ln>
        </p:spPr>
      </p:pic>
      <p:sp>
        <p:nvSpPr>
          <p:cNvPr id="518" name="Google Shape;518;p47"/>
          <p:cNvSpPr/>
          <p:nvPr/>
        </p:nvSpPr>
        <p:spPr>
          <a:xfrm>
            <a:off x="1562658" y="3138721"/>
            <a:ext cx="701119" cy="197159"/>
          </a:xfrm>
          <a:prstGeom prst="rightArrow">
            <a:avLst>
              <a:gd name="adj1" fmla="val 50000"/>
              <a:gd name="adj2" fmla="val 50000"/>
            </a:avLst>
          </a:prstGeom>
          <a:solidFill>
            <a:schemeClr val="tx1">
              <a:lumMod val="65000"/>
              <a:lumOff val="35000"/>
            </a:schemeClr>
          </a:solidFill>
          <a:ln>
            <a:noFill/>
          </a:ln>
        </p:spPr>
        <p:txBody>
          <a:bodyPr spcFirstLastPara="1" wrap="square" lIns="91386" tIns="91386" rIns="91386" bIns="91386" anchor="ctr" anchorCtr="0">
            <a:noAutofit/>
          </a:bodyPr>
          <a:lstStyle/>
          <a:p>
            <a:pPr algn="ctr"/>
            <a:endParaRPr sz="1333">
              <a:latin typeface="Proxima Nova"/>
              <a:ea typeface="Proxima Nova"/>
              <a:cs typeface="Proxima Nova"/>
              <a:sym typeface="Proxima Nova"/>
            </a:endParaRPr>
          </a:p>
        </p:txBody>
      </p:sp>
      <p:sp>
        <p:nvSpPr>
          <p:cNvPr id="519" name="Google Shape;519;p47"/>
          <p:cNvSpPr/>
          <p:nvPr/>
        </p:nvSpPr>
        <p:spPr>
          <a:xfrm>
            <a:off x="1562658" y="3499777"/>
            <a:ext cx="701119" cy="197159"/>
          </a:xfrm>
          <a:prstGeom prst="rightArrow">
            <a:avLst>
              <a:gd name="adj1" fmla="val 50000"/>
              <a:gd name="adj2" fmla="val 50000"/>
            </a:avLst>
          </a:prstGeom>
          <a:solidFill>
            <a:schemeClr val="tx1">
              <a:lumMod val="65000"/>
              <a:lumOff val="35000"/>
            </a:schemeClr>
          </a:solidFill>
          <a:ln>
            <a:noFill/>
          </a:ln>
        </p:spPr>
        <p:txBody>
          <a:bodyPr spcFirstLastPara="1" wrap="square" lIns="91386" tIns="91386" rIns="91386" bIns="91386" anchor="ctr" anchorCtr="0">
            <a:noAutofit/>
          </a:bodyPr>
          <a:lstStyle/>
          <a:p>
            <a:pPr algn="ctr"/>
            <a:endParaRPr sz="1333">
              <a:latin typeface="Proxima Nova"/>
              <a:ea typeface="Proxima Nova"/>
              <a:cs typeface="Proxima Nova"/>
              <a:sym typeface="Proxima Nova"/>
            </a:endParaRPr>
          </a:p>
        </p:txBody>
      </p:sp>
      <p:sp>
        <p:nvSpPr>
          <p:cNvPr id="520" name="Google Shape;520;p47"/>
          <p:cNvSpPr/>
          <p:nvPr/>
        </p:nvSpPr>
        <p:spPr>
          <a:xfrm>
            <a:off x="1562658" y="3860834"/>
            <a:ext cx="701119" cy="197159"/>
          </a:xfrm>
          <a:prstGeom prst="rightArrow">
            <a:avLst>
              <a:gd name="adj1" fmla="val 50000"/>
              <a:gd name="adj2" fmla="val 50000"/>
            </a:avLst>
          </a:prstGeom>
          <a:solidFill>
            <a:schemeClr val="tx1">
              <a:lumMod val="65000"/>
              <a:lumOff val="35000"/>
            </a:schemeClr>
          </a:solidFill>
          <a:ln>
            <a:noFill/>
          </a:ln>
        </p:spPr>
        <p:txBody>
          <a:bodyPr spcFirstLastPara="1" wrap="square" lIns="91386" tIns="91386" rIns="91386" bIns="91386" anchor="ctr" anchorCtr="0">
            <a:noAutofit/>
          </a:bodyPr>
          <a:lstStyle/>
          <a:p>
            <a:pPr algn="ctr"/>
            <a:endParaRPr sz="1333">
              <a:latin typeface="Proxima Nova"/>
              <a:ea typeface="Proxima Nova"/>
              <a:cs typeface="Proxima Nova"/>
              <a:sym typeface="Proxima Nova"/>
            </a:endParaRPr>
          </a:p>
        </p:txBody>
      </p:sp>
      <p:sp>
        <p:nvSpPr>
          <p:cNvPr id="521" name="Google Shape;521;p47"/>
          <p:cNvSpPr/>
          <p:nvPr/>
        </p:nvSpPr>
        <p:spPr>
          <a:xfrm>
            <a:off x="1562658" y="4221890"/>
            <a:ext cx="701119" cy="197159"/>
          </a:xfrm>
          <a:prstGeom prst="rightArrow">
            <a:avLst>
              <a:gd name="adj1" fmla="val 50000"/>
              <a:gd name="adj2" fmla="val 50000"/>
            </a:avLst>
          </a:prstGeom>
          <a:solidFill>
            <a:schemeClr val="tx1">
              <a:lumMod val="65000"/>
              <a:lumOff val="35000"/>
            </a:schemeClr>
          </a:solidFill>
          <a:ln>
            <a:noFill/>
          </a:ln>
        </p:spPr>
        <p:txBody>
          <a:bodyPr spcFirstLastPara="1" wrap="square" lIns="91386" tIns="91386" rIns="91386" bIns="91386" anchor="ctr" anchorCtr="0">
            <a:noAutofit/>
          </a:bodyPr>
          <a:lstStyle/>
          <a:p>
            <a:pPr algn="ctr"/>
            <a:endParaRPr sz="1333">
              <a:latin typeface="Proxima Nova"/>
              <a:ea typeface="Proxima Nova"/>
              <a:cs typeface="Proxima Nova"/>
              <a:sym typeface="Proxima Nova"/>
            </a:endParaRPr>
          </a:p>
        </p:txBody>
      </p:sp>
      <p:sp>
        <p:nvSpPr>
          <p:cNvPr id="2" name="Google Shape;385;p37">
            <a:extLst>
              <a:ext uri="{FF2B5EF4-FFF2-40B4-BE49-F238E27FC236}">
                <a16:creationId xmlns:a16="http://schemas.microsoft.com/office/drawing/2014/main" id="{69593427-3E0A-4755-8316-09DEF04405FE}"/>
              </a:ext>
            </a:extLst>
          </p:cNvPr>
          <p:cNvSpPr txBox="1">
            <a:spLocks/>
          </p:cNvSpPr>
          <p:nvPr/>
        </p:nvSpPr>
        <p:spPr>
          <a:xfrm>
            <a:off x="306310" y="465591"/>
            <a:ext cx="11303711" cy="484674"/>
          </a:xfrm>
          <a:prstGeom prst="rect">
            <a:avLst/>
          </a:prstGeom>
          <a:noFill/>
          <a:ln>
            <a:noFill/>
          </a:ln>
        </p:spPr>
        <p:txBody>
          <a:bodyPr spcFirstLastPara="1" vert="horz" wrap="square" lIns="0" tIns="0" rIns="0" bIns="0" rtlCol="0" anchor="t" anchorCtr="0">
            <a:noAutofit/>
          </a:bodyPr>
          <a:lstStyle>
            <a:lvl1pPr lvl="0" algn="l" defTabSz="1088291" rtl="0" eaLnBrk="1" latinLnBrk="0" hangingPunct="1">
              <a:lnSpc>
                <a:spcPct val="90000"/>
              </a:lnSpc>
              <a:spcBef>
                <a:spcPts val="0"/>
              </a:spcBef>
              <a:spcAft>
                <a:spcPts val="0"/>
              </a:spcAft>
              <a:buSzPts val="2400"/>
              <a:buFont typeface="Proxima Nova"/>
              <a:buNone/>
              <a:defRPr sz="3199" b="1" i="0" u="none" kern="1200">
                <a:solidFill>
                  <a:srgbClr val="EB1000"/>
                </a:solidFill>
                <a:latin typeface="+mj-lt"/>
                <a:ea typeface="+mj-ea"/>
                <a:cs typeface="+mj-c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sz="3599" b="0" dirty="0">
                <a:solidFill>
                  <a:schemeClr val="accent6"/>
                </a:solidFill>
                <a:latin typeface="Adobe Clean" panose="020B0503020404020204" pitchFamily="34" charset="0"/>
              </a:rPr>
              <a:t>Attain Change Requests from Users</a:t>
            </a:r>
          </a:p>
        </p:txBody>
      </p:sp>
      <p:sp>
        <p:nvSpPr>
          <p:cNvPr id="23" name="Google Shape;517;p47">
            <a:extLst>
              <a:ext uri="{FF2B5EF4-FFF2-40B4-BE49-F238E27FC236}">
                <a16:creationId xmlns:a16="http://schemas.microsoft.com/office/drawing/2014/main" id="{E4C27F8A-9D96-4BCF-AEDC-C35C70B4FF6C}"/>
              </a:ext>
            </a:extLst>
          </p:cNvPr>
          <p:cNvSpPr txBox="1"/>
          <p:nvPr/>
        </p:nvSpPr>
        <p:spPr>
          <a:xfrm>
            <a:off x="7695084" y="4211556"/>
            <a:ext cx="4009128" cy="1938382"/>
          </a:xfrm>
          <a:prstGeom prst="rect">
            <a:avLst/>
          </a:prstGeom>
          <a:noFill/>
          <a:ln>
            <a:noFill/>
          </a:ln>
        </p:spPr>
        <p:txBody>
          <a:bodyPr spcFirstLastPara="1" wrap="square" lIns="121836" tIns="121836" rIns="121836" bIns="121836" anchor="t" anchorCtr="0">
            <a:spAutoFit/>
          </a:bodyPr>
          <a:lstStyle/>
          <a:p>
            <a:pPr marL="219644">
              <a:spcAft>
                <a:spcPts val="600"/>
              </a:spcAft>
              <a:buClr>
                <a:schemeClr val="dk1"/>
              </a:buClr>
              <a:buSzPts val="1000"/>
            </a:pPr>
            <a:endParaRPr lang="en-US" sz="1699">
              <a:solidFill>
                <a:schemeClr val="dk1"/>
              </a:solidFill>
              <a:ea typeface="Proxima Nova"/>
              <a:cs typeface="Proxima Nova"/>
            </a:endParaRPr>
          </a:p>
          <a:p>
            <a:pPr marL="505308" indent="-285664">
              <a:spcAft>
                <a:spcPts val="600"/>
              </a:spcAft>
              <a:buSzPts val="1000"/>
              <a:buFont typeface="Wingdings"/>
              <a:buChar char="q"/>
            </a:pPr>
            <a:r>
              <a:rPr lang="en-US" sz="1600">
                <a:solidFill>
                  <a:schemeClr val="dk1"/>
                </a:solidFill>
                <a:ea typeface="Proxima Nova"/>
                <a:cs typeface="Proxima Nova"/>
                <a:sym typeface="Proxima Nova"/>
              </a:rPr>
              <a:t>Make decisions/recommendations</a:t>
            </a:r>
          </a:p>
          <a:p>
            <a:pPr marL="505308" indent="-285664">
              <a:spcAft>
                <a:spcPts val="600"/>
              </a:spcAft>
              <a:buSzPts val="1000"/>
              <a:buFont typeface="Wingdings"/>
              <a:buChar char="q"/>
            </a:pPr>
            <a:r>
              <a:rPr lang="en-US" sz="1600">
                <a:solidFill>
                  <a:schemeClr val="dk1"/>
                </a:solidFill>
                <a:ea typeface="Proxima Nova"/>
                <a:cs typeface="Proxima Nova"/>
                <a:sym typeface="Proxima Nova"/>
              </a:rPr>
              <a:t>Fulfill approved requests</a:t>
            </a:r>
          </a:p>
          <a:p>
            <a:pPr marL="505308" indent="-285664">
              <a:spcAft>
                <a:spcPts val="600"/>
              </a:spcAft>
              <a:buSzPts val="1000"/>
              <a:buFont typeface="Wingdings"/>
              <a:buChar char="q"/>
            </a:pPr>
            <a:r>
              <a:rPr lang="en-US" sz="1600">
                <a:solidFill>
                  <a:schemeClr val="dk1"/>
                </a:solidFill>
                <a:ea typeface="Proxima Nova"/>
                <a:cs typeface="Proxima Nova"/>
                <a:sym typeface="Proxima Nova"/>
              </a:rPr>
              <a:t>Communicate status with Requesters</a:t>
            </a:r>
          </a:p>
          <a:p>
            <a:pPr marL="505308" indent="-285664">
              <a:spcAft>
                <a:spcPts val="600"/>
              </a:spcAft>
              <a:buSzPts val="1000"/>
              <a:buFont typeface="Wingdings"/>
              <a:buChar char="q"/>
            </a:pPr>
            <a:r>
              <a:rPr lang="en-US" sz="1600">
                <a:solidFill>
                  <a:schemeClr val="dk1"/>
                </a:solidFill>
                <a:ea typeface="Proxima Nova"/>
                <a:cs typeface="Proxima Nova"/>
                <a:sym typeface="Proxima Nova"/>
              </a:rPr>
              <a:t>Update Documentation</a:t>
            </a:r>
            <a:endParaRPr lang="en-US" sz="1600">
              <a:solidFill>
                <a:schemeClr val="dk1"/>
              </a:solidFill>
              <a:ea typeface="Proxima Nova"/>
              <a:cs typeface="Proxima Nova"/>
            </a:endParaRPr>
          </a:p>
        </p:txBody>
      </p:sp>
      <p:sp>
        <p:nvSpPr>
          <p:cNvPr id="3" name="TextBox 2">
            <a:extLst>
              <a:ext uri="{FF2B5EF4-FFF2-40B4-BE49-F238E27FC236}">
                <a16:creationId xmlns:a16="http://schemas.microsoft.com/office/drawing/2014/main" id="{6C1D5D6B-105E-6FBC-1B01-5EB091D0CA71}"/>
              </a:ext>
            </a:extLst>
          </p:cNvPr>
          <p:cNvSpPr txBox="1"/>
          <p:nvPr/>
        </p:nvSpPr>
        <p:spPr>
          <a:xfrm>
            <a:off x="408810" y="4706064"/>
            <a:ext cx="5964742" cy="1415403"/>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r>
              <a:rPr lang="en-US" sz="1600">
                <a:solidFill>
                  <a:schemeClr val="dk1"/>
                </a:solidFill>
                <a:latin typeface="Adobe Clean"/>
                <a:ea typeface="+mn-lt"/>
                <a:cs typeface="+mn-lt"/>
              </a:rPr>
              <a:t>Determine Approval Criteria for Request Process: </a:t>
            </a:r>
          </a:p>
          <a:p>
            <a:pPr marL="285664" indent="-285664">
              <a:buFont typeface="Wingdings" pitchFamily="2" charset="2"/>
              <a:buChar char="ü"/>
            </a:pPr>
            <a:r>
              <a:rPr lang="en-US" sz="1400">
                <a:solidFill>
                  <a:schemeClr val="dk1"/>
                </a:solidFill>
                <a:ea typeface="+mn-lt"/>
                <a:cs typeface="+mn-lt"/>
              </a:rPr>
              <a:t>Which changes/requests simply need to be documented </a:t>
            </a:r>
          </a:p>
          <a:p>
            <a:pPr marL="285664" indent="-285664">
              <a:buFont typeface="Wingdings" pitchFamily="2" charset="2"/>
              <a:buChar char="ü"/>
            </a:pPr>
            <a:r>
              <a:rPr lang="en-US" sz="1400">
                <a:solidFill>
                  <a:schemeClr val="dk1"/>
                </a:solidFill>
                <a:ea typeface="+mn-lt"/>
                <a:cs typeface="+mn-lt"/>
              </a:rPr>
              <a:t>Which need Admin approval / which need Oversight Team approval </a:t>
            </a:r>
          </a:p>
          <a:p>
            <a:pPr marL="285664" indent="-285664">
              <a:buFont typeface="Wingdings" pitchFamily="2" charset="2"/>
              <a:buChar char="ü"/>
            </a:pPr>
            <a:r>
              <a:rPr lang="en-US" sz="1400">
                <a:solidFill>
                  <a:schemeClr val="dk1"/>
                </a:solidFill>
                <a:ea typeface="+mn-lt"/>
                <a:cs typeface="+mn-lt"/>
              </a:rPr>
              <a:t>Which can be done instantly /which need to be planned</a:t>
            </a:r>
          </a:p>
          <a:p>
            <a:pPr marL="285664" indent="-285664">
              <a:buFont typeface="Wingdings" pitchFamily="2" charset="2"/>
              <a:buChar char="ü"/>
            </a:pPr>
            <a:r>
              <a:rPr lang="en-US" sz="1400">
                <a:solidFill>
                  <a:schemeClr val="dk1"/>
                </a:solidFill>
                <a:ea typeface="+mn-lt"/>
                <a:cs typeface="+mn-lt"/>
              </a:rPr>
              <a:t>Which required discussion with Power Users/SMEs / which with individual requesters</a:t>
            </a:r>
            <a:endParaRPr lang="en-US" sz="1400">
              <a:solidFill>
                <a:schemeClr val="dk1"/>
              </a:solidFill>
            </a:endParaRPr>
          </a:p>
        </p:txBody>
      </p:sp>
      <p:sp>
        <p:nvSpPr>
          <p:cNvPr id="4" name="Rectangle 3">
            <a:extLst>
              <a:ext uri="{FF2B5EF4-FFF2-40B4-BE49-F238E27FC236}">
                <a16:creationId xmlns:a16="http://schemas.microsoft.com/office/drawing/2014/main" id="{785931EE-AF5B-7442-9E8A-E4A38C24B385}"/>
              </a:ext>
            </a:extLst>
          </p:cNvPr>
          <p:cNvSpPr/>
          <p:nvPr/>
        </p:nvSpPr>
        <p:spPr>
          <a:xfrm>
            <a:off x="55908" y="3034777"/>
            <a:ext cx="1586740" cy="307697"/>
          </a:xfrm>
          <a:prstGeom prst="rect">
            <a:avLst/>
          </a:prstGeom>
        </p:spPr>
        <p:txBody>
          <a:bodyPr wrap="square">
            <a:spAutoFit/>
          </a:bodyPr>
          <a:lstStyle/>
          <a:p>
            <a:pPr marL="219644">
              <a:spcAft>
                <a:spcPts val="600"/>
              </a:spcAft>
              <a:buClr>
                <a:schemeClr val="dk1"/>
              </a:buClr>
              <a:buSzPts val="1000"/>
            </a:pPr>
            <a:r>
              <a:rPr lang="en-US" sz="1400">
                <a:solidFill>
                  <a:schemeClr val="dk1"/>
                </a:solidFill>
                <a:ea typeface="Proxima Nova"/>
                <a:cs typeface="Proxima Nova"/>
                <a:sym typeface="Proxima Nova"/>
              </a:rPr>
              <a:t>Process Change</a:t>
            </a:r>
            <a:endParaRPr lang="en-US" sz="1400">
              <a:solidFill>
                <a:schemeClr val="dk1"/>
              </a:solidFill>
              <a:ea typeface="Proxima Nova"/>
              <a:cs typeface="Proxima Nova"/>
            </a:endParaRPr>
          </a:p>
        </p:txBody>
      </p:sp>
      <p:sp>
        <p:nvSpPr>
          <p:cNvPr id="19" name="Rectangle 18">
            <a:extLst>
              <a:ext uri="{FF2B5EF4-FFF2-40B4-BE49-F238E27FC236}">
                <a16:creationId xmlns:a16="http://schemas.microsoft.com/office/drawing/2014/main" id="{69AD0F10-7D8A-6442-AB33-76AF134DA939}"/>
              </a:ext>
            </a:extLst>
          </p:cNvPr>
          <p:cNvSpPr/>
          <p:nvPr/>
        </p:nvSpPr>
        <p:spPr>
          <a:xfrm>
            <a:off x="103835" y="3392311"/>
            <a:ext cx="1506833" cy="307697"/>
          </a:xfrm>
          <a:prstGeom prst="rect">
            <a:avLst/>
          </a:prstGeom>
        </p:spPr>
        <p:txBody>
          <a:bodyPr wrap="square">
            <a:spAutoFit/>
          </a:bodyPr>
          <a:lstStyle/>
          <a:p>
            <a:pPr marL="219644">
              <a:spcAft>
                <a:spcPts val="600"/>
              </a:spcAft>
              <a:buClr>
                <a:schemeClr val="dk1"/>
              </a:buClr>
              <a:buSzPts val="1000"/>
            </a:pPr>
            <a:r>
              <a:rPr lang="en-US" sz="1400">
                <a:solidFill>
                  <a:schemeClr val="dk1"/>
                </a:solidFill>
                <a:ea typeface="Proxima Nova"/>
                <a:cs typeface="Proxima Nova"/>
                <a:sym typeface="Proxima Nova"/>
              </a:rPr>
              <a:t>Config Change</a:t>
            </a:r>
            <a:endParaRPr lang="en-US" sz="1400">
              <a:solidFill>
                <a:schemeClr val="dk1"/>
              </a:solidFill>
              <a:ea typeface="Proxima Nova"/>
              <a:cs typeface="Proxima Nova"/>
            </a:endParaRPr>
          </a:p>
        </p:txBody>
      </p:sp>
      <p:sp>
        <p:nvSpPr>
          <p:cNvPr id="20" name="Rectangle 19">
            <a:extLst>
              <a:ext uri="{FF2B5EF4-FFF2-40B4-BE49-F238E27FC236}">
                <a16:creationId xmlns:a16="http://schemas.microsoft.com/office/drawing/2014/main" id="{7B9CCB08-754F-104D-9352-5FDCC3B88125}"/>
              </a:ext>
            </a:extLst>
          </p:cNvPr>
          <p:cNvSpPr/>
          <p:nvPr/>
        </p:nvSpPr>
        <p:spPr>
          <a:xfrm>
            <a:off x="45295" y="4156420"/>
            <a:ext cx="1592881" cy="307697"/>
          </a:xfrm>
          <a:prstGeom prst="rect">
            <a:avLst/>
          </a:prstGeom>
        </p:spPr>
        <p:txBody>
          <a:bodyPr wrap="square">
            <a:spAutoFit/>
          </a:bodyPr>
          <a:lstStyle/>
          <a:p>
            <a:pPr marL="219644">
              <a:spcAft>
                <a:spcPts val="600"/>
              </a:spcAft>
              <a:buClr>
                <a:schemeClr val="dk1"/>
              </a:buClr>
              <a:buSzPts val="1000"/>
            </a:pPr>
            <a:r>
              <a:rPr lang="en-US" sz="1400">
                <a:solidFill>
                  <a:schemeClr val="dk1"/>
                </a:solidFill>
                <a:ea typeface="Proxima Nova"/>
                <a:cs typeface="Proxima Nova"/>
                <a:sym typeface="Proxima Nova"/>
              </a:rPr>
              <a:t>User Feedback</a:t>
            </a:r>
            <a:endParaRPr lang="en-US" sz="1400">
              <a:solidFill>
                <a:schemeClr val="dk1"/>
              </a:solidFill>
              <a:ea typeface="Proxima Nova"/>
              <a:cs typeface="Proxima Nova"/>
            </a:endParaRPr>
          </a:p>
        </p:txBody>
      </p:sp>
      <p:sp>
        <p:nvSpPr>
          <p:cNvPr id="21" name="Rectangle 20">
            <a:extLst>
              <a:ext uri="{FF2B5EF4-FFF2-40B4-BE49-F238E27FC236}">
                <a16:creationId xmlns:a16="http://schemas.microsoft.com/office/drawing/2014/main" id="{AB5A7D9C-0C29-654C-AD86-0D4ACA2CFEC7}"/>
              </a:ext>
            </a:extLst>
          </p:cNvPr>
          <p:cNvSpPr/>
          <p:nvPr/>
        </p:nvSpPr>
        <p:spPr>
          <a:xfrm>
            <a:off x="-18302" y="3769148"/>
            <a:ext cx="1586739" cy="307697"/>
          </a:xfrm>
          <a:prstGeom prst="rect">
            <a:avLst/>
          </a:prstGeom>
        </p:spPr>
        <p:txBody>
          <a:bodyPr wrap="square">
            <a:spAutoFit/>
          </a:bodyPr>
          <a:lstStyle/>
          <a:p>
            <a:pPr marL="219644">
              <a:spcAft>
                <a:spcPts val="600"/>
              </a:spcAft>
              <a:buClr>
                <a:schemeClr val="dk1"/>
              </a:buClr>
              <a:buSzPts val="1000"/>
            </a:pPr>
            <a:r>
              <a:rPr lang="en-US" sz="1400">
                <a:solidFill>
                  <a:schemeClr val="dk1"/>
                </a:solidFill>
                <a:ea typeface="Proxima Nova"/>
                <a:cs typeface="Proxima Nova"/>
                <a:sym typeface="Proxima Nova"/>
              </a:rPr>
              <a:t>Troubleshooting</a:t>
            </a:r>
            <a:endParaRPr lang="en-US" sz="1400">
              <a:solidFill>
                <a:schemeClr val="dk1"/>
              </a:solidFill>
              <a:ea typeface="Proxima Nova"/>
              <a:cs typeface="Proxima Nova"/>
            </a:endParaRPr>
          </a:p>
        </p:txBody>
      </p:sp>
    </p:spTree>
    <p:extLst>
      <p:ext uri="{BB962C8B-B14F-4D97-AF65-F5344CB8AC3E}">
        <p14:creationId xmlns:p14="http://schemas.microsoft.com/office/powerpoint/2010/main" val="4279170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989A81C-806D-57D0-1B36-1CD23555FE1F}"/>
              </a:ext>
            </a:extLst>
          </p:cNvPr>
          <p:cNvGraphicFramePr>
            <a:graphicFrameLocks noGrp="1"/>
          </p:cNvGraphicFramePr>
          <p:nvPr>
            <p:extLst>
              <p:ext uri="{D42A27DB-BD31-4B8C-83A1-F6EECF244321}">
                <p14:modId xmlns:p14="http://schemas.microsoft.com/office/powerpoint/2010/main" val="832314211"/>
              </p:ext>
            </p:extLst>
          </p:nvPr>
        </p:nvGraphicFramePr>
        <p:xfrm>
          <a:off x="191601" y="339969"/>
          <a:ext cx="11708910" cy="2303000"/>
        </p:xfrm>
        <a:graphic>
          <a:graphicData uri="http://schemas.openxmlformats.org/drawingml/2006/table">
            <a:tbl>
              <a:tblPr firstRow="1" bandRow="1">
                <a:tableStyleId>{7E9639D4-E3E2-4D34-9284-5A2195B3D0D7}</a:tableStyleId>
              </a:tblPr>
              <a:tblGrid>
                <a:gridCol w="1951485">
                  <a:extLst>
                    <a:ext uri="{9D8B030D-6E8A-4147-A177-3AD203B41FA5}">
                      <a16:colId xmlns:a16="http://schemas.microsoft.com/office/drawing/2014/main" val="3134089782"/>
                    </a:ext>
                  </a:extLst>
                </a:gridCol>
                <a:gridCol w="3637979">
                  <a:extLst>
                    <a:ext uri="{9D8B030D-6E8A-4147-A177-3AD203B41FA5}">
                      <a16:colId xmlns:a16="http://schemas.microsoft.com/office/drawing/2014/main" val="2485815498"/>
                    </a:ext>
                  </a:extLst>
                </a:gridCol>
                <a:gridCol w="2708031">
                  <a:extLst>
                    <a:ext uri="{9D8B030D-6E8A-4147-A177-3AD203B41FA5}">
                      <a16:colId xmlns:a16="http://schemas.microsoft.com/office/drawing/2014/main" val="1838414398"/>
                    </a:ext>
                  </a:extLst>
                </a:gridCol>
                <a:gridCol w="3411415">
                  <a:extLst>
                    <a:ext uri="{9D8B030D-6E8A-4147-A177-3AD203B41FA5}">
                      <a16:colId xmlns:a16="http://schemas.microsoft.com/office/drawing/2014/main" val="1810486974"/>
                    </a:ext>
                  </a:extLst>
                </a:gridCol>
              </a:tblGrid>
              <a:tr h="740020">
                <a:tc gridSpan="4">
                  <a:txBody>
                    <a:bodyPr/>
                    <a:lstStyle/>
                    <a:p>
                      <a:r>
                        <a:rPr lang="en-US" sz="1600" dirty="0">
                          <a:solidFill>
                            <a:schemeClr val="tx1"/>
                          </a:solidFill>
                        </a:rPr>
                        <a:t>Governance Plan</a:t>
                      </a:r>
                    </a:p>
                  </a:txBody>
                  <a:tcPr anchor="ctr">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4379550"/>
                  </a:ext>
                </a:extLst>
              </a:tr>
              <a:tr h="740020">
                <a:tc>
                  <a:txBody>
                    <a:bodyPr/>
                    <a:lstStyle/>
                    <a:p>
                      <a:pPr algn="r"/>
                      <a:r>
                        <a:rPr lang="en-US" sz="1600" b="1" dirty="0"/>
                        <a:t>Who: </a:t>
                      </a:r>
                    </a:p>
                  </a:txBody>
                  <a:tcPr anchor="ctr"/>
                </a:tc>
                <a:tc>
                  <a:txBody>
                    <a:bodyPr/>
                    <a:lstStyle/>
                    <a:p>
                      <a:r>
                        <a:rPr lang="en-US" sz="1600" dirty="0"/>
                        <a:t>Who is on the governance team?</a:t>
                      </a:r>
                      <a:endParaRPr lang="en-US" sz="1600" i="1" dirty="0"/>
                    </a:p>
                  </a:txBody>
                  <a:tcPr anchor="ctr"/>
                </a:tc>
                <a:tc>
                  <a:txBody>
                    <a:bodyPr/>
                    <a:lstStyle/>
                    <a:p>
                      <a:pPr algn="r"/>
                      <a:r>
                        <a:rPr lang="en-US" sz="1600" b="1"/>
                        <a:t>How Often will meetings occur and how?</a:t>
                      </a:r>
                    </a:p>
                  </a:txBody>
                  <a:tcPr anchor="ctr"/>
                </a:tc>
                <a:tc>
                  <a:txBody>
                    <a:bodyPr/>
                    <a:lstStyle/>
                    <a:p>
                      <a:r>
                        <a:rPr lang="en-US" sz="1600" dirty="0"/>
                        <a:t>(Monthly/Quarterly?)</a:t>
                      </a:r>
                      <a:endParaRPr lang="en-US" sz="1600" i="1" dirty="0"/>
                    </a:p>
                  </a:txBody>
                  <a:tcPr anchor="ctr"/>
                </a:tc>
                <a:extLst>
                  <a:ext uri="{0D108BD9-81ED-4DB2-BD59-A6C34878D82A}">
                    <a16:rowId xmlns:a16="http://schemas.microsoft.com/office/drawing/2014/main" val="927797250"/>
                  </a:ext>
                </a:extLst>
              </a:tr>
              <a:tr h="740020">
                <a:tc>
                  <a:txBody>
                    <a:bodyPr/>
                    <a:lstStyle/>
                    <a:p>
                      <a:pPr algn="r"/>
                      <a:r>
                        <a:rPr lang="en-US" sz="1600" b="1" dirty="0"/>
                        <a:t>Intake for Enhancements/ Bugs/User Requests </a:t>
                      </a:r>
                    </a:p>
                  </a:txBody>
                  <a:tcPr anchor="ctr"/>
                </a:tc>
                <a:tc>
                  <a:txBody>
                    <a:bodyPr/>
                    <a:lstStyle/>
                    <a:p>
                      <a:r>
                        <a:rPr lang="en-US" sz="1600"/>
                        <a:t>Insert intake process here (Could be queue)</a:t>
                      </a:r>
                      <a:endParaRPr lang="en-US" sz="1600" i="1"/>
                    </a:p>
                  </a:txBody>
                  <a:tcPr anchor="ctr"/>
                </a:tc>
                <a:tc>
                  <a:txBody>
                    <a:bodyPr/>
                    <a:lstStyle/>
                    <a:p>
                      <a:pPr algn="r"/>
                      <a:r>
                        <a:rPr lang="en-US" sz="1600" b="1"/>
                        <a:t>Key Dashboards to reference for cleanup</a:t>
                      </a:r>
                    </a:p>
                  </a:txBody>
                  <a:tcPr anchor="ctr"/>
                </a:tc>
                <a:tc>
                  <a:txBody>
                    <a:bodyPr/>
                    <a:lstStyle/>
                    <a:p>
                      <a:r>
                        <a:rPr lang="en-US" sz="1600" dirty="0"/>
                        <a:t>Post links here </a:t>
                      </a:r>
                      <a:endParaRPr lang="en-US" sz="1600" i="1" dirty="0"/>
                    </a:p>
                  </a:txBody>
                  <a:tcPr anchor="ctr"/>
                </a:tc>
                <a:extLst>
                  <a:ext uri="{0D108BD9-81ED-4DB2-BD59-A6C34878D82A}">
                    <a16:rowId xmlns:a16="http://schemas.microsoft.com/office/drawing/2014/main" val="1845000031"/>
                  </a:ext>
                </a:extLst>
              </a:tr>
            </a:tbl>
          </a:graphicData>
        </a:graphic>
      </p:graphicFrame>
      <p:graphicFrame>
        <p:nvGraphicFramePr>
          <p:cNvPr id="5" name="Table 4">
            <a:extLst>
              <a:ext uri="{FF2B5EF4-FFF2-40B4-BE49-F238E27FC236}">
                <a16:creationId xmlns:a16="http://schemas.microsoft.com/office/drawing/2014/main" id="{EF3410A2-7213-C79F-A267-1BEC4678119B}"/>
              </a:ext>
            </a:extLst>
          </p:cNvPr>
          <p:cNvGraphicFramePr>
            <a:graphicFrameLocks noGrp="1"/>
          </p:cNvGraphicFramePr>
          <p:nvPr/>
        </p:nvGraphicFramePr>
        <p:xfrm>
          <a:off x="191602" y="2642969"/>
          <a:ext cx="11708911" cy="3875062"/>
        </p:xfrm>
        <a:graphic>
          <a:graphicData uri="http://schemas.openxmlformats.org/drawingml/2006/table">
            <a:tbl>
              <a:tblPr firstRow="1" bandRow="1">
                <a:noFill/>
              </a:tblPr>
              <a:tblGrid>
                <a:gridCol w="2935419">
                  <a:extLst>
                    <a:ext uri="{9D8B030D-6E8A-4147-A177-3AD203B41FA5}">
                      <a16:colId xmlns:a16="http://schemas.microsoft.com/office/drawing/2014/main" val="2551501773"/>
                    </a:ext>
                  </a:extLst>
                </a:gridCol>
                <a:gridCol w="2193373">
                  <a:extLst>
                    <a:ext uri="{9D8B030D-6E8A-4147-A177-3AD203B41FA5}">
                      <a16:colId xmlns:a16="http://schemas.microsoft.com/office/drawing/2014/main" val="2546874295"/>
                    </a:ext>
                  </a:extLst>
                </a:gridCol>
                <a:gridCol w="2193373">
                  <a:extLst>
                    <a:ext uri="{9D8B030D-6E8A-4147-A177-3AD203B41FA5}">
                      <a16:colId xmlns:a16="http://schemas.microsoft.com/office/drawing/2014/main" val="1363984236"/>
                    </a:ext>
                  </a:extLst>
                </a:gridCol>
                <a:gridCol w="2193373">
                  <a:extLst>
                    <a:ext uri="{9D8B030D-6E8A-4147-A177-3AD203B41FA5}">
                      <a16:colId xmlns:a16="http://schemas.microsoft.com/office/drawing/2014/main" val="1777425348"/>
                    </a:ext>
                  </a:extLst>
                </a:gridCol>
                <a:gridCol w="2193373">
                  <a:extLst>
                    <a:ext uri="{9D8B030D-6E8A-4147-A177-3AD203B41FA5}">
                      <a16:colId xmlns:a16="http://schemas.microsoft.com/office/drawing/2014/main" val="3999188050"/>
                    </a:ext>
                  </a:extLst>
                </a:gridCol>
              </a:tblGrid>
              <a:tr h="364995">
                <a:tc>
                  <a:txBody>
                    <a:bodyPr/>
                    <a:lstStyle/>
                    <a:p>
                      <a:pPr marL="0" marR="0" lvl="0" indent="0" algn="l" rtl="0">
                        <a:lnSpc>
                          <a:spcPct val="100000"/>
                        </a:lnSpc>
                        <a:spcBef>
                          <a:spcPts val="0"/>
                        </a:spcBef>
                        <a:spcAft>
                          <a:spcPts val="0"/>
                        </a:spcAft>
                        <a:buClr>
                          <a:srgbClr val="000000"/>
                        </a:buClr>
                        <a:buSzPts val="900"/>
                        <a:buFont typeface="Arial"/>
                        <a:buNone/>
                      </a:pPr>
                      <a:r>
                        <a:rPr lang="en-US" sz="1200" b="1" i="0" u="none" strike="noStrike" cap="none">
                          <a:solidFill>
                            <a:schemeClr val="tx1"/>
                          </a:solidFill>
                          <a:latin typeface="Proxima Nova"/>
                          <a:ea typeface="Proxima Nova"/>
                          <a:cs typeface="Proxima Nova"/>
                          <a:sym typeface="Proxima Nova"/>
                        </a:rPr>
                        <a:t>Objects</a:t>
                      </a:r>
                      <a:endParaRPr sz="1900" b="1" u="none" strike="noStrike" cap="none">
                        <a:solidFill>
                          <a:schemeClr val="tx1"/>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solidFill>
                      <a:srgbClr val="E0E0E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646464"/>
                          </a:solidFill>
                          <a:latin typeface="Proxima Nova"/>
                          <a:ea typeface="Proxima Nova"/>
                          <a:cs typeface="Proxima Nova"/>
                          <a:sym typeface="Proxima Nova"/>
                        </a:rPr>
                        <a:t>Q1</a:t>
                      </a:r>
                      <a:endParaRPr sz="1900" b="1"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solidFill>
                      <a:srgbClr val="E0E0E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646464"/>
                          </a:solidFill>
                          <a:latin typeface="Proxima Nova"/>
                          <a:ea typeface="Proxima Nova"/>
                          <a:cs typeface="Proxima Nova"/>
                          <a:sym typeface="Proxima Nova"/>
                        </a:rPr>
                        <a:t>Q2</a:t>
                      </a:r>
                      <a:endParaRPr sz="1900" b="1"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solidFill>
                      <a:srgbClr val="E0E0E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646464"/>
                          </a:solidFill>
                          <a:latin typeface="Proxima Nova"/>
                          <a:ea typeface="Proxima Nova"/>
                          <a:cs typeface="Proxima Nova"/>
                          <a:sym typeface="Proxima Nova"/>
                        </a:rPr>
                        <a:t>Q3</a:t>
                      </a:r>
                      <a:endParaRPr sz="1900" b="1"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solidFill>
                      <a:srgbClr val="E0E0E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646464"/>
                          </a:solidFill>
                          <a:latin typeface="Proxima Nova"/>
                          <a:ea typeface="Proxima Nova"/>
                          <a:cs typeface="Proxima Nova"/>
                          <a:sym typeface="Proxima Nova"/>
                        </a:rPr>
                        <a:t>Q</a:t>
                      </a:r>
                      <a:r>
                        <a:rPr lang="en-US" sz="1200" b="1" i="0" u="none" strike="noStrike" cap="none">
                          <a:solidFill>
                            <a:srgbClr val="646464"/>
                          </a:solidFill>
                          <a:latin typeface="Proxima Nova"/>
                          <a:ea typeface="Proxima Nova"/>
                          <a:cs typeface="Proxima Nova"/>
                          <a:sym typeface="Proxima Nova"/>
                        </a:rPr>
                        <a:t>4</a:t>
                      </a:r>
                      <a:endParaRPr sz="1900" b="1"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solidFill>
                      <a:srgbClr val="E0E0E0"/>
                    </a:solidFill>
                  </a:tcPr>
                </a:tc>
                <a:extLst>
                  <a:ext uri="{0D108BD9-81ED-4DB2-BD59-A6C34878D82A}">
                    <a16:rowId xmlns:a16="http://schemas.microsoft.com/office/drawing/2014/main" val="1620933458"/>
                  </a:ext>
                </a:extLst>
              </a:tr>
              <a:tr h="319097">
                <a:tc>
                  <a:txBody>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646464"/>
                          </a:solidFill>
                          <a:latin typeface="Proxima Nova"/>
                          <a:ea typeface="Proxima Nova"/>
                          <a:cs typeface="Proxima Nova"/>
                          <a:sym typeface="Proxima Nova"/>
                        </a:rPr>
                        <a:t>Custom Fields/Forms</a:t>
                      </a:r>
                      <a:endParaRPr sz="1900"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a:solidFill>
                            <a:schemeClr val="accent6"/>
                          </a:solidFill>
                        </a:rPr>
                        <a:t>X</a:t>
                      </a:r>
                      <a:endParaRPr sz="1200" b="0" i="0" u="none" strike="noStrike" cap="none">
                        <a:solidFill>
                          <a:schemeClr val="accent6"/>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3359024622"/>
                  </a:ext>
                </a:extLst>
              </a:tr>
              <a:tr h="319097">
                <a:tc>
                  <a:txBody>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646464"/>
                          </a:solidFill>
                          <a:latin typeface="Proxima Nova"/>
                          <a:ea typeface="Proxima Nova"/>
                          <a:cs typeface="Proxima Nova"/>
                          <a:sym typeface="Proxima Nova"/>
                        </a:rPr>
                        <a:t>Portfolios</a:t>
                      </a:r>
                      <a:endParaRPr sz="1900"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lvl="0" indent="0" algn="ctr" rtl="0">
                        <a:spcBef>
                          <a:spcPts val="0"/>
                        </a:spcBef>
                        <a:spcAft>
                          <a:spcPts val="0"/>
                        </a:spcAft>
                        <a:buClr>
                          <a:srgbClr val="000000"/>
                        </a:buClr>
                        <a:buSzPts val="900"/>
                        <a:buFont typeface="Arial"/>
                        <a:buNone/>
                      </a:pPr>
                      <a:r>
                        <a:rPr lang="en-US" sz="1200" b="0" i="0">
                          <a:solidFill>
                            <a:schemeClr val="accent6"/>
                          </a:solidFill>
                        </a:rPr>
                        <a:t>X</a:t>
                      </a:r>
                      <a:endParaRPr sz="1200" b="0" i="0" u="none" strike="noStrike" cap="none">
                        <a:solidFill>
                          <a:schemeClr val="accent6"/>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3711763789"/>
                  </a:ext>
                </a:extLst>
              </a:tr>
              <a:tr h="319097">
                <a:tc>
                  <a:txBody>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646464"/>
                          </a:solidFill>
                          <a:latin typeface="Proxima Nova"/>
                          <a:ea typeface="Proxima Nova"/>
                          <a:cs typeface="Proxima Nova"/>
                          <a:sym typeface="Proxima Nova"/>
                        </a:rPr>
                        <a:t>Program</a:t>
                      </a:r>
                      <a:endParaRPr sz="1900"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lvl="0" indent="0" algn="ctr" rtl="0">
                        <a:spcBef>
                          <a:spcPts val="0"/>
                        </a:spcBef>
                        <a:spcAft>
                          <a:spcPts val="0"/>
                        </a:spcAft>
                        <a:buClr>
                          <a:srgbClr val="000000"/>
                        </a:buClr>
                        <a:buSzPts val="900"/>
                        <a:buFont typeface="Arial"/>
                        <a:buNone/>
                      </a:pPr>
                      <a:r>
                        <a:rPr lang="en-US" sz="1200" b="0" i="0">
                          <a:solidFill>
                            <a:schemeClr val="accent6"/>
                          </a:solidFill>
                        </a:rPr>
                        <a:t>X</a:t>
                      </a:r>
                      <a:endParaRPr sz="1200" b="0" i="0" u="none" strike="noStrike" cap="none">
                        <a:solidFill>
                          <a:schemeClr val="accent6"/>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1164323462"/>
                  </a:ext>
                </a:extLst>
              </a:tr>
              <a:tr h="319097">
                <a:tc>
                  <a:txBody>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646464"/>
                          </a:solidFill>
                          <a:latin typeface="Proxima Nova"/>
                          <a:ea typeface="Proxima Nova"/>
                          <a:cs typeface="Proxima Nova"/>
                          <a:sym typeface="Proxima Nova"/>
                        </a:rPr>
                        <a:t>Project Templates</a:t>
                      </a:r>
                      <a:endParaRPr sz="1900"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lvl="0" indent="0" algn="ctr" rtl="0">
                        <a:spcBef>
                          <a:spcPts val="0"/>
                        </a:spcBef>
                        <a:spcAft>
                          <a:spcPts val="0"/>
                        </a:spcAft>
                        <a:buClr>
                          <a:srgbClr val="000000"/>
                        </a:buClr>
                        <a:buSzPts val="900"/>
                        <a:buFont typeface="Arial"/>
                        <a:buNone/>
                      </a:pPr>
                      <a:r>
                        <a:rPr lang="en-US" sz="1200" b="0" i="0">
                          <a:solidFill>
                            <a:schemeClr val="accent6"/>
                          </a:solidFill>
                        </a:rPr>
                        <a:t>X</a:t>
                      </a:r>
                      <a:endParaRPr sz="1200" b="0" i="0" u="none" strike="noStrike" cap="none">
                        <a:solidFill>
                          <a:schemeClr val="accent6"/>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691055526"/>
                  </a:ext>
                </a:extLst>
              </a:tr>
              <a:tr h="319097">
                <a:tc>
                  <a:txBody>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646464"/>
                          </a:solidFill>
                          <a:latin typeface="Proxima Nova"/>
                          <a:ea typeface="Proxima Nova"/>
                          <a:cs typeface="Proxima Nova"/>
                          <a:sym typeface="Proxima Nova"/>
                        </a:rPr>
                        <a:t>Groups</a:t>
                      </a:r>
                      <a:endParaRPr sz="1900"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1741344142"/>
                  </a:ext>
                </a:extLst>
              </a:tr>
              <a:tr h="319097">
                <a:tc>
                  <a:txBody>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646464"/>
                          </a:solidFill>
                          <a:latin typeface="Proxima Nova"/>
                          <a:ea typeface="Proxima Nova"/>
                          <a:cs typeface="Proxima Nova"/>
                          <a:sym typeface="Proxima Nova"/>
                        </a:rPr>
                        <a:t>Request Queues</a:t>
                      </a:r>
                      <a:endParaRPr sz="1900"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705427594"/>
                  </a:ext>
                </a:extLst>
              </a:tr>
              <a:tr h="319097">
                <a:tc>
                  <a:txBody>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646464"/>
                          </a:solidFill>
                          <a:latin typeface="Proxima Nova"/>
                          <a:ea typeface="Proxima Nova"/>
                          <a:cs typeface="Proxima Nova"/>
                          <a:sym typeface="Proxima Nova"/>
                        </a:rPr>
                        <a:t>Teams</a:t>
                      </a:r>
                      <a:endParaRPr sz="1900"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2818898618"/>
                  </a:ext>
                </a:extLst>
              </a:tr>
              <a:tr h="319097">
                <a:tc>
                  <a:txBody>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646464"/>
                          </a:solidFill>
                          <a:latin typeface="Proxima Nova"/>
                          <a:ea typeface="Proxima Nova"/>
                          <a:cs typeface="Proxima Nova"/>
                          <a:sym typeface="Proxima Nova"/>
                        </a:rPr>
                        <a:t>Roles</a:t>
                      </a:r>
                      <a:endParaRPr sz="1900"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1953589623"/>
                  </a:ext>
                </a:extLst>
              </a:tr>
              <a:tr h="319097">
                <a:tc>
                  <a:txBody>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646464"/>
                          </a:solidFill>
                          <a:latin typeface="Proxima Nova"/>
                          <a:ea typeface="Proxima Nova"/>
                          <a:cs typeface="Proxima Nova"/>
                          <a:sym typeface="Proxima Nova"/>
                        </a:rPr>
                        <a:t>Layout Templates</a:t>
                      </a:r>
                      <a:endParaRPr sz="1900"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2121046585"/>
                  </a:ext>
                </a:extLst>
              </a:tr>
              <a:tr h="319097">
                <a:tc>
                  <a:txBody>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646464"/>
                          </a:solidFill>
                          <a:latin typeface="Proxima Nova"/>
                          <a:ea typeface="Proxima Nova"/>
                          <a:cs typeface="Proxima Nova"/>
                          <a:sym typeface="Proxima Nova"/>
                        </a:rPr>
                        <a:t>Timesheet Profiles</a:t>
                      </a:r>
                      <a:endParaRPr sz="1900"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1113829111"/>
                  </a:ext>
                </a:extLst>
              </a:tr>
              <a:tr h="319097">
                <a:tc>
                  <a:txBody>
                    <a:bodyPr/>
                    <a:lstStyle/>
                    <a:p>
                      <a:pPr marL="0" marR="0" lvl="0" indent="0" algn="l" rtl="0">
                        <a:lnSpc>
                          <a:spcPct val="100000"/>
                        </a:lnSpc>
                        <a:spcBef>
                          <a:spcPts val="0"/>
                        </a:spcBef>
                        <a:spcAft>
                          <a:spcPts val="0"/>
                        </a:spcAft>
                        <a:buClr>
                          <a:srgbClr val="000000"/>
                        </a:buClr>
                        <a:buSzPts val="900"/>
                        <a:buFont typeface="Arial"/>
                        <a:buNone/>
                      </a:pPr>
                      <a:r>
                        <a:rPr lang="en-US" sz="1200" b="0" i="0" u="none" strike="noStrike" cap="none">
                          <a:solidFill>
                            <a:srgbClr val="646464"/>
                          </a:solidFill>
                          <a:latin typeface="Proxima Nova"/>
                          <a:ea typeface="Proxima Nova"/>
                          <a:cs typeface="Proxima Nova"/>
                          <a:sym typeface="Proxima Nova"/>
                        </a:rPr>
                        <a:t>Training Materials</a:t>
                      </a:r>
                      <a:endParaRPr sz="1900" u="none" strike="noStrike" cap="none"/>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b="0" i="0" u="none" strike="noStrike" cap="none">
                        <a:solidFill>
                          <a:srgbClr val="646464"/>
                        </a:solidFill>
                        <a:latin typeface="Arial"/>
                        <a:ea typeface="Arial"/>
                        <a:cs typeface="Arial"/>
                        <a:sym typeface="Aria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rgbClr val="646464"/>
                        </a:solidFill>
                      </a:endParaRPr>
                    </a:p>
                  </a:txBody>
                  <a:tcPr marL="121902" marR="121902" marT="60951" marB="60951">
                    <a:lnL w="6350">
                      <a:solidFill>
                        <a:schemeClr val="tx1"/>
                      </a:solidFill>
                    </a:lnL>
                    <a:lnR w="6350">
                      <a:solidFill>
                        <a:schemeClr val="tx1"/>
                      </a:solidFill>
                    </a:lnR>
                    <a:lnT w="6350">
                      <a:solidFill>
                        <a:schemeClr val="tx1"/>
                      </a:solidFill>
                    </a:lnT>
                    <a:lnB w="6350">
                      <a:solidFill>
                        <a:schemeClr val="tx1"/>
                      </a:solidFill>
                    </a:lnB>
                  </a:tcPr>
                </a:tc>
                <a:extLst>
                  <a:ext uri="{0D108BD9-81ED-4DB2-BD59-A6C34878D82A}">
                    <a16:rowId xmlns:a16="http://schemas.microsoft.com/office/drawing/2014/main" val="924705594"/>
                  </a:ext>
                </a:extLst>
              </a:tr>
            </a:tbl>
          </a:graphicData>
        </a:graphic>
      </p:graphicFrame>
    </p:spTree>
    <p:extLst>
      <p:ext uri="{BB962C8B-B14F-4D97-AF65-F5344CB8AC3E}">
        <p14:creationId xmlns:p14="http://schemas.microsoft.com/office/powerpoint/2010/main" val="1384790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989A81C-806D-57D0-1B36-1CD23555FE1F}"/>
              </a:ext>
            </a:extLst>
          </p:cNvPr>
          <p:cNvGraphicFramePr>
            <a:graphicFrameLocks noGrp="1"/>
          </p:cNvGraphicFramePr>
          <p:nvPr>
            <p:extLst>
              <p:ext uri="{D42A27DB-BD31-4B8C-83A1-F6EECF244321}">
                <p14:modId xmlns:p14="http://schemas.microsoft.com/office/powerpoint/2010/main" val="123460042"/>
              </p:ext>
            </p:extLst>
          </p:nvPr>
        </p:nvGraphicFramePr>
        <p:xfrm>
          <a:off x="191601" y="339969"/>
          <a:ext cx="11708910" cy="5908140"/>
        </p:xfrm>
        <a:graphic>
          <a:graphicData uri="http://schemas.openxmlformats.org/drawingml/2006/table">
            <a:tbl>
              <a:tblPr firstRow="1" bandRow="1">
                <a:tableStyleId>{7E9639D4-E3E2-4D34-9284-5A2195B3D0D7}</a:tableStyleId>
              </a:tblPr>
              <a:tblGrid>
                <a:gridCol w="1951485">
                  <a:extLst>
                    <a:ext uri="{9D8B030D-6E8A-4147-A177-3AD203B41FA5}">
                      <a16:colId xmlns:a16="http://schemas.microsoft.com/office/drawing/2014/main" val="3134089782"/>
                    </a:ext>
                  </a:extLst>
                </a:gridCol>
                <a:gridCol w="3637979">
                  <a:extLst>
                    <a:ext uri="{9D8B030D-6E8A-4147-A177-3AD203B41FA5}">
                      <a16:colId xmlns:a16="http://schemas.microsoft.com/office/drawing/2014/main" val="2485815498"/>
                    </a:ext>
                  </a:extLst>
                </a:gridCol>
                <a:gridCol w="2708031">
                  <a:extLst>
                    <a:ext uri="{9D8B030D-6E8A-4147-A177-3AD203B41FA5}">
                      <a16:colId xmlns:a16="http://schemas.microsoft.com/office/drawing/2014/main" val="1838414398"/>
                    </a:ext>
                  </a:extLst>
                </a:gridCol>
                <a:gridCol w="3411415">
                  <a:extLst>
                    <a:ext uri="{9D8B030D-6E8A-4147-A177-3AD203B41FA5}">
                      <a16:colId xmlns:a16="http://schemas.microsoft.com/office/drawing/2014/main" val="1810486974"/>
                    </a:ext>
                  </a:extLst>
                </a:gridCol>
              </a:tblGrid>
              <a:tr h="740020">
                <a:tc gridSpan="4">
                  <a:txBody>
                    <a:bodyPr/>
                    <a:lstStyle/>
                    <a:p>
                      <a:r>
                        <a:rPr lang="en-US" sz="1600" dirty="0">
                          <a:solidFill>
                            <a:schemeClr val="tx1"/>
                          </a:solidFill>
                        </a:rPr>
                        <a:t>Governance Plan, p. 2</a:t>
                      </a:r>
                    </a:p>
                  </a:txBody>
                  <a:tcPr anchor="ctr">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4379550"/>
                  </a:ext>
                </a:extLst>
              </a:tr>
              <a:tr h="740020">
                <a:tc>
                  <a:txBody>
                    <a:bodyPr/>
                    <a:lstStyle/>
                    <a:p>
                      <a:pPr algn="r"/>
                      <a:r>
                        <a:rPr lang="en-US" sz="1600" b="1"/>
                        <a:t>Training </a:t>
                      </a:r>
                    </a:p>
                  </a:txBody>
                  <a:tcPr anchor="ctr"/>
                </a:tc>
                <a:tc>
                  <a:txBody>
                    <a:bodyPr/>
                    <a:lstStyle/>
                    <a:p>
                      <a:r>
                        <a:rPr lang="en-US" sz="1600" dirty="0"/>
                        <a:t>Who is leading training and onboarding? </a:t>
                      </a:r>
                      <a:endParaRPr lang="en-US" sz="1600" i="1" dirty="0"/>
                    </a:p>
                  </a:txBody>
                  <a:tcPr anchor="ctr"/>
                </a:tc>
                <a:tc>
                  <a:txBody>
                    <a:bodyPr/>
                    <a:lstStyle/>
                    <a:p>
                      <a:pPr algn="r"/>
                      <a:r>
                        <a:rPr lang="en-US" sz="1600" b="1"/>
                        <a:t>How will training occur and where will it be stored?</a:t>
                      </a:r>
                    </a:p>
                  </a:txBody>
                  <a:tcPr anchor="ctr"/>
                </a:tc>
                <a:tc>
                  <a:txBody>
                    <a:bodyPr/>
                    <a:lstStyle/>
                    <a:p>
                      <a:r>
                        <a:rPr lang="en-US" sz="1600" dirty="0"/>
                        <a:t> (In person, online tutorial, etc.)</a:t>
                      </a:r>
                      <a:endParaRPr lang="en-US" sz="1600" i="1" dirty="0"/>
                    </a:p>
                  </a:txBody>
                  <a:tcPr anchor="ctr"/>
                </a:tc>
                <a:extLst>
                  <a:ext uri="{0D108BD9-81ED-4DB2-BD59-A6C34878D82A}">
                    <a16:rowId xmlns:a16="http://schemas.microsoft.com/office/drawing/2014/main" val="927797250"/>
                  </a:ext>
                </a:extLst>
              </a:tr>
              <a:tr h="740020">
                <a:tc>
                  <a:txBody>
                    <a:bodyPr/>
                    <a:lstStyle/>
                    <a:p>
                      <a:pPr algn="r"/>
                      <a:r>
                        <a:rPr lang="en-US" sz="1600" b="1" dirty="0"/>
                        <a:t>What types of trainings are available?</a:t>
                      </a:r>
                    </a:p>
                  </a:txBody>
                  <a:tcPr anchor="ctr"/>
                </a:tc>
                <a:tc>
                  <a:txBody>
                    <a:bodyPr/>
                    <a:lstStyle/>
                    <a:p>
                      <a:endParaRPr lang="en-US" sz="1600" i="1"/>
                    </a:p>
                  </a:txBody>
                  <a:tcPr anchor="ctr"/>
                </a:tc>
                <a:tc>
                  <a:txBody>
                    <a:bodyPr/>
                    <a:lstStyle/>
                    <a:p>
                      <a:pPr algn="r"/>
                      <a:endParaRPr lang="en-US" sz="1600" b="1"/>
                    </a:p>
                  </a:txBody>
                  <a:tcPr anchor="ctr"/>
                </a:tc>
                <a:tc>
                  <a:txBody>
                    <a:bodyPr/>
                    <a:lstStyle/>
                    <a:p>
                      <a:endParaRPr lang="en-US" sz="1600" i="1"/>
                    </a:p>
                  </a:txBody>
                  <a:tcPr anchor="ctr"/>
                </a:tc>
                <a:extLst>
                  <a:ext uri="{0D108BD9-81ED-4DB2-BD59-A6C34878D82A}">
                    <a16:rowId xmlns:a16="http://schemas.microsoft.com/office/drawing/2014/main" val="2928141124"/>
                  </a:ext>
                </a:extLst>
              </a:tr>
              <a:tr h="740020">
                <a:tc>
                  <a:txBody>
                    <a:bodyPr/>
                    <a:lstStyle/>
                    <a:p>
                      <a:pPr algn="r"/>
                      <a:r>
                        <a:rPr lang="en-US" sz="1600" b="1"/>
                        <a:t>How are communications going out to users?</a:t>
                      </a:r>
                    </a:p>
                  </a:txBody>
                  <a:tcPr anchor="ctr"/>
                </a:tc>
                <a:tc>
                  <a:txBody>
                    <a:bodyPr/>
                    <a:lstStyle/>
                    <a:p>
                      <a:endParaRPr lang="en-US" sz="1600" i="1"/>
                    </a:p>
                  </a:txBody>
                  <a:tcPr anchor="ctr"/>
                </a:tc>
                <a:tc>
                  <a:txBody>
                    <a:bodyPr/>
                    <a:lstStyle/>
                    <a:p>
                      <a:pPr algn="r"/>
                      <a:r>
                        <a:rPr lang="en-US" sz="1600" b="1"/>
                        <a:t>Who is sending communications?</a:t>
                      </a:r>
                    </a:p>
                  </a:txBody>
                  <a:tcPr anchor="ctr"/>
                </a:tc>
                <a:tc>
                  <a:txBody>
                    <a:bodyPr/>
                    <a:lstStyle/>
                    <a:p>
                      <a:r>
                        <a:rPr lang="en-US" sz="1600"/>
                        <a:t>Post links here </a:t>
                      </a:r>
                      <a:endParaRPr lang="en-US" sz="1600" i="1"/>
                    </a:p>
                  </a:txBody>
                  <a:tcPr anchor="ctr"/>
                </a:tc>
                <a:extLst>
                  <a:ext uri="{0D108BD9-81ED-4DB2-BD59-A6C34878D82A}">
                    <a16:rowId xmlns:a16="http://schemas.microsoft.com/office/drawing/2014/main" val="3309207523"/>
                  </a:ext>
                </a:extLst>
              </a:tr>
              <a:tr h="740020">
                <a:tc gridSpan="4">
                  <a:txBody>
                    <a:bodyPr/>
                    <a:lstStyle/>
                    <a:p>
                      <a:pPr algn="ctr"/>
                      <a:r>
                        <a:rPr lang="en-US" sz="1600" b="1"/>
                        <a:t>System Management</a:t>
                      </a:r>
                    </a:p>
                  </a:txBody>
                  <a:tcPr anchor="ctr">
                    <a:solidFill>
                      <a:schemeClr val="bg1">
                        <a:lumMod val="75000"/>
                      </a:schemeClr>
                    </a:solidFill>
                  </a:tcPr>
                </a:tc>
                <a:tc hMerge="1">
                  <a:txBody>
                    <a:bodyPr/>
                    <a:lstStyle/>
                    <a:p>
                      <a:endParaRPr lang="en-US" sz="1600" i="1"/>
                    </a:p>
                  </a:txBody>
                  <a:tcPr anchor="ctr"/>
                </a:tc>
                <a:tc hMerge="1">
                  <a:txBody>
                    <a:bodyPr/>
                    <a:lstStyle/>
                    <a:p>
                      <a:pPr algn="r"/>
                      <a:endParaRPr lang="en-US" sz="1600" b="1"/>
                    </a:p>
                  </a:txBody>
                  <a:tcPr anchor="ctr"/>
                </a:tc>
                <a:tc hMerge="1">
                  <a:txBody>
                    <a:bodyPr/>
                    <a:lstStyle/>
                    <a:p>
                      <a:endParaRPr lang="en-US" sz="1600" i="1"/>
                    </a:p>
                  </a:txBody>
                  <a:tcPr anchor="ctr"/>
                </a:tc>
                <a:extLst>
                  <a:ext uri="{0D108BD9-81ED-4DB2-BD59-A6C34878D82A}">
                    <a16:rowId xmlns:a16="http://schemas.microsoft.com/office/drawing/2014/main" val="32634907"/>
                  </a:ext>
                </a:extLst>
              </a:tr>
              <a:tr h="740020">
                <a:tc gridSpan="4">
                  <a:txBody>
                    <a:bodyPr/>
                    <a:lstStyle/>
                    <a:p>
                      <a:pPr marL="342900" indent="-342900" algn="l">
                        <a:buFont typeface="+mj-lt"/>
                        <a:buAutoNum type="arabicPeriod"/>
                      </a:pPr>
                      <a:r>
                        <a:rPr lang="en-US" sz="1600" b="1" dirty="0"/>
                        <a:t>Security - SSO, </a:t>
                      </a:r>
                      <a:r>
                        <a:rPr lang="en-US" sz="1600" b="1"/>
                        <a:t>Admin Console, </a:t>
                      </a:r>
                      <a:r>
                        <a:rPr lang="en-US" sz="1600" b="1" dirty="0"/>
                        <a:t>who manages it? </a:t>
                      </a:r>
                    </a:p>
                    <a:p>
                      <a:pPr marL="342900" indent="-342900" algn="l">
                        <a:buFont typeface="+mj-lt"/>
                        <a:buAutoNum type="arabicPeriod"/>
                      </a:pPr>
                      <a:r>
                        <a:rPr lang="en-US" sz="1600" b="1" dirty="0"/>
                        <a:t>Are there naming conventions? </a:t>
                      </a:r>
                    </a:p>
                    <a:p>
                      <a:pPr marL="342900" indent="-342900" algn="l">
                        <a:buFont typeface="+mj-lt"/>
                        <a:buAutoNum type="arabicPeriod"/>
                      </a:pPr>
                      <a:r>
                        <a:rPr lang="en-US" sz="1600" b="1" dirty="0"/>
                        <a:t>Managing Licenses</a:t>
                      </a:r>
                    </a:p>
                    <a:p>
                      <a:pPr marL="342900" indent="-342900" algn="l">
                        <a:buFont typeface="+mj-lt"/>
                        <a:buAutoNum type="arabicPeriod"/>
                      </a:pPr>
                      <a:r>
                        <a:rPr lang="en-US" sz="1600" b="1" dirty="0"/>
                        <a:t>Managing User Profiles</a:t>
                      </a:r>
                    </a:p>
                    <a:p>
                      <a:pPr marL="342900" indent="-342900" algn="l">
                        <a:buFont typeface="+mj-lt"/>
                        <a:buAutoNum type="arabicPeriod"/>
                      </a:pPr>
                      <a:r>
                        <a:rPr lang="en-US" sz="1600" b="1" dirty="0"/>
                        <a:t>Offboarding process </a:t>
                      </a:r>
                    </a:p>
                    <a:p>
                      <a:pPr marL="342900" indent="-342900" algn="l">
                        <a:buFont typeface="+mj-lt"/>
                        <a:buAutoNum type="arabicPeriod"/>
                      </a:pPr>
                      <a:r>
                        <a:rPr lang="en-US" sz="1600" b="1" dirty="0"/>
                        <a:t>Emergency Communications (outages, bugs etc.)</a:t>
                      </a:r>
                    </a:p>
                    <a:p>
                      <a:pPr marL="342900" indent="-342900" algn="l">
                        <a:buFont typeface="+mj-lt"/>
                        <a:buAutoNum type="arabicPeriod"/>
                      </a:pPr>
                      <a:r>
                        <a:rPr lang="en-US" sz="1600" b="1" dirty="0"/>
                        <a:t>Optional: Key process- Workflows that are followed in the system</a:t>
                      </a:r>
                    </a:p>
                    <a:p>
                      <a:pPr marL="342900" indent="-342900" algn="l">
                        <a:buFont typeface="+mj-lt"/>
                        <a:buAutoNum type="arabicPeriod"/>
                      </a:pPr>
                      <a:endParaRPr lang="en-US" sz="1600" b="1" dirty="0"/>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2427891"/>
                  </a:ext>
                </a:extLst>
              </a:tr>
            </a:tbl>
          </a:graphicData>
        </a:graphic>
      </p:graphicFrame>
    </p:spTree>
    <p:extLst>
      <p:ext uri="{BB962C8B-B14F-4D97-AF65-F5344CB8AC3E}">
        <p14:creationId xmlns:p14="http://schemas.microsoft.com/office/powerpoint/2010/main" val="341947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p:nvPr/>
        </p:nvSpPr>
        <p:spPr>
          <a:xfrm>
            <a:off x="7509162" y="4997183"/>
            <a:ext cx="3955770" cy="1194089"/>
          </a:xfrm>
          <a:prstGeom prst="roundRect">
            <a:avLst>
              <a:gd name="adj" fmla="val 5186"/>
            </a:avLst>
          </a:prstGeom>
          <a:noFill/>
          <a:ln w="9525" cap="flat" cmpd="sng">
            <a:solidFill>
              <a:srgbClr val="999BA1"/>
            </a:solidFill>
            <a:prstDash val="solid"/>
            <a:miter lim="800000"/>
            <a:headEnd type="none" w="sm" len="sm"/>
            <a:tailEnd type="none" w="sm" len="sm"/>
          </a:ln>
        </p:spPr>
        <p:txBody>
          <a:bodyPr spcFirstLastPara="1" wrap="square" lIns="121868" tIns="60951" rIns="121868" bIns="60951" anchor="ctr" anchorCtr="0">
            <a:noAutofit/>
          </a:bodyPr>
          <a:lstStyle/>
          <a:p>
            <a:r>
              <a:rPr lang="en-US" sz="1200" b="1" dirty="0">
                <a:latin typeface="Adobe Clean" panose="020B0503020404020204" pitchFamily="34" charset="0"/>
                <a:ea typeface="Proxima Nova"/>
                <a:cs typeface="Proxima Nova"/>
                <a:sym typeface="Proxima Nova"/>
              </a:rPr>
              <a:t>COMMITMENT</a:t>
            </a:r>
            <a:endParaRPr sz="1466" dirty="0">
              <a:latin typeface="Adobe Clean" panose="020B0503020404020204" pitchFamily="34" charset="0"/>
            </a:endParaRPr>
          </a:p>
          <a:p>
            <a:r>
              <a:rPr lang="en-US" sz="1066" dirty="0">
                <a:solidFill>
                  <a:schemeClr val="dk1"/>
                </a:solidFill>
                <a:latin typeface="Adobe Clean" panose="020B0503020404020204" pitchFamily="34" charset="0"/>
                <a:ea typeface="Proxima Nova"/>
                <a:cs typeface="Proxima Nova"/>
                <a:sym typeface="Proxima Nova"/>
              </a:rPr>
              <a:t>Articulates the change as the new status quo – the new business as usual. Demonstrates personal ownership and alignment with the change. Demonstrates increased levels of competence in relation to the new ways of working.</a:t>
            </a:r>
            <a:endParaRPr sz="1466" dirty="0">
              <a:solidFill>
                <a:schemeClr val="dk1"/>
              </a:solidFill>
              <a:latin typeface="Adobe Clean" panose="020B0503020404020204" pitchFamily="34" charset="0"/>
            </a:endParaRPr>
          </a:p>
        </p:txBody>
      </p:sp>
      <p:grpSp>
        <p:nvGrpSpPr>
          <p:cNvPr id="187" name="Google Shape;187;p29"/>
          <p:cNvGrpSpPr/>
          <p:nvPr/>
        </p:nvGrpSpPr>
        <p:grpSpPr>
          <a:xfrm>
            <a:off x="860027" y="1093932"/>
            <a:ext cx="6178880" cy="5267472"/>
            <a:chOff x="2074626" y="590550"/>
            <a:chExt cx="5190199" cy="4423635"/>
          </a:xfrm>
        </p:grpSpPr>
        <p:grpSp>
          <p:nvGrpSpPr>
            <p:cNvPr id="188" name="Google Shape;188;p29"/>
            <p:cNvGrpSpPr/>
            <p:nvPr/>
          </p:nvGrpSpPr>
          <p:grpSpPr>
            <a:xfrm>
              <a:off x="2743200" y="590550"/>
              <a:ext cx="3810000" cy="3829316"/>
              <a:chOff x="1728" y="372"/>
              <a:chExt cx="2400" cy="2412"/>
            </a:xfrm>
          </p:grpSpPr>
          <p:sp>
            <p:nvSpPr>
              <p:cNvPr id="189" name="Google Shape;189;p29"/>
              <p:cNvSpPr/>
              <p:nvPr/>
            </p:nvSpPr>
            <p:spPr>
              <a:xfrm>
                <a:off x="1728" y="372"/>
                <a:ext cx="2400" cy="2400"/>
              </a:xfrm>
              <a:prstGeom prst="rect">
                <a:avLst/>
              </a:prstGeom>
              <a:no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190" name="Google Shape;190;p29"/>
              <p:cNvSpPr/>
              <p:nvPr/>
            </p:nvSpPr>
            <p:spPr>
              <a:xfrm>
                <a:off x="2949" y="1388"/>
                <a:ext cx="545" cy="704"/>
              </a:xfrm>
              <a:custGeom>
                <a:avLst/>
                <a:gdLst/>
                <a:ahLst/>
                <a:cxnLst/>
                <a:rect l="l" t="t" r="r" b="b"/>
                <a:pathLst>
                  <a:path w="345" h="446" extrusionOk="0">
                    <a:moveTo>
                      <a:pt x="222" y="0"/>
                    </a:moveTo>
                    <a:cubicBezTo>
                      <a:pt x="0" y="223"/>
                      <a:pt x="0" y="223"/>
                      <a:pt x="0" y="223"/>
                    </a:cubicBezTo>
                    <a:cubicBezTo>
                      <a:pt x="222" y="446"/>
                      <a:pt x="222" y="446"/>
                      <a:pt x="222" y="446"/>
                    </a:cubicBezTo>
                    <a:cubicBezTo>
                      <a:pt x="345" y="323"/>
                      <a:pt x="345" y="123"/>
                      <a:pt x="222" y="0"/>
                    </a:cubicBezTo>
                  </a:path>
                </a:pathLst>
              </a:custGeom>
              <a:solidFill>
                <a:schemeClr val="accent3"/>
              </a:solidFill>
              <a:ln>
                <a:solidFill>
                  <a:schemeClr val="accent3"/>
                </a:solid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191" name="Google Shape;191;p29"/>
              <p:cNvSpPr/>
              <p:nvPr/>
            </p:nvSpPr>
            <p:spPr>
              <a:xfrm>
                <a:off x="2574" y="1771"/>
                <a:ext cx="702" cy="546"/>
              </a:xfrm>
              <a:custGeom>
                <a:avLst/>
                <a:gdLst/>
                <a:ahLst/>
                <a:cxnLst/>
                <a:rect l="l" t="t" r="r" b="b"/>
                <a:pathLst>
                  <a:path w="445" h="346" extrusionOk="0">
                    <a:moveTo>
                      <a:pt x="445" y="223"/>
                    </a:moveTo>
                    <a:cubicBezTo>
                      <a:pt x="222" y="0"/>
                      <a:pt x="222" y="0"/>
                      <a:pt x="222" y="0"/>
                    </a:cubicBezTo>
                    <a:cubicBezTo>
                      <a:pt x="0" y="223"/>
                      <a:pt x="0" y="223"/>
                      <a:pt x="0" y="223"/>
                    </a:cubicBezTo>
                    <a:cubicBezTo>
                      <a:pt x="123" y="346"/>
                      <a:pt x="322" y="346"/>
                      <a:pt x="445" y="223"/>
                    </a:cubicBezTo>
                  </a:path>
                </a:pathLst>
              </a:custGeom>
              <a:solidFill>
                <a:schemeClr val="accent6"/>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192" name="Google Shape;192;p29"/>
              <p:cNvSpPr/>
              <p:nvPr/>
            </p:nvSpPr>
            <p:spPr>
              <a:xfrm>
                <a:off x="2358" y="1388"/>
                <a:ext cx="546" cy="704"/>
              </a:xfrm>
              <a:custGeom>
                <a:avLst/>
                <a:gdLst/>
                <a:ahLst/>
                <a:cxnLst/>
                <a:rect l="l" t="t" r="r" b="b"/>
                <a:pathLst>
                  <a:path w="346" h="446" extrusionOk="0">
                    <a:moveTo>
                      <a:pt x="123" y="446"/>
                    </a:moveTo>
                    <a:cubicBezTo>
                      <a:pt x="346" y="223"/>
                      <a:pt x="346" y="223"/>
                      <a:pt x="346" y="223"/>
                    </a:cubicBezTo>
                    <a:cubicBezTo>
                      <a:pt x="123" y="0"/>
                      <a:pt x="123" y="0"/>
                      <a:pt x="123" y="0"/>
                    </a:cubicBezTo>
                    <a:cubicBezTo>
                      <a:pt x="0" y="123"/>
                      <a:pt x="0" y="323"/>
                      <a:pt x="123" y="446"/>
                    </a:cubicBezTo>
                  </a:path>
                </a:pathLst>
              </a:custGeom>
              <a:solidFill>
                <a:srgbClr val="118EC8"/>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193" name="Google Shape;193;p29"/>
              <p:cNvSpPr/>
              <p:nvPr/>
            </p:nvSpPr>
            <p:spPr>
              <a:xfrm>
                <a:off x="2574" y="1162"/>
                <a:ext cx="702" cy="546"/>
              </a:xfrm>
              <a:custGeom>
                <a:avLst/>
                <a:gdLst/>
                <a:ahLst/>
                <a:cxnLst/>
                <a:rect l="l" t="t" r="r" b="b"/>
                <a:pathLst>
                  <a:path w="445" h="346" extrusionOk="0">
                    <a:moveTo>
                      <a:pt x="0" y="123"/>
                    </a:moveTo>
                    <a:cubicBezTo>
                      <a:pt x="222" y="346"/>
                      <a:pt x="222" y="346"/>
                      <a:pt x="222" y="346"/>
                    </a:cubicBezTo>
                    <a:cubicBezTo>
                      <a:pt x="445" y="123"/>
                      <a:pt x="445" y="123"/>
                      <a:pt x="445" y="123"/>
                    </a:cubicBezTo>
                    <a:cubicBezTo>
                      <a:pt x="322" y="0"/>
                      <a:pt x="123" y="0"/>
                      <a:pt x="0" y="123"/>
                    </a:cubicBezTo>
                  </a:path>
                </a:pathLst>
              </a:custGeom>
              <a:solidFill>
                <a:schemeClr val="accent5"/>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194" name="Google Shape;194;p29"/>
              <p:cNvSpPr/>
              <p:nvPr/>
            </p:nvSpPr>
            <p:spPr>
              <a:xfrm>
                <a:off x="3812" y="1484"/>
                <a:ext cx="180" cy="180"/>
              </a:xfrm>
              <a:custGeom>
                <a:avLst/>
                <a:gdLst/>
                <a:ahLst/>
                <a:cxnLst/>
                <a:rect l="l" t="t" r="r" b="b"/>
                <a:pathLst>
                  <a:path w="114" h="114" extrusionOk="0">
                    <a:moveTo>
                      <a:pt x="107" y="67"/>
                    </a:moveTo>
                    <a:cubicBezTo>
                      <a:pt x="111" y="67"/>
                      <a:pt x="114" y="63"/>
                      <a:pt x="114" y="59"/>
                    </a:cubicBezTo>
                    <a:cubicBezTo>
                      <a:pt x="114" y="54"/>
                      <a:pt x="114" y="54"/>
                      <a:pt x="114" y="54"/>
                    </a:cubicBezTo>
                    <a:cubicBezTo>
                      <a:pt x="114" y="50"/>
                      <a:pt x="111" y="47"/>
                      <a:pt x="107" y="47"/>
                    </a:cubicBezTo>
                    <a:cubicBezTo>
                      <a:pt x="106" y="47"/>
                      <a:pt x="106" y="47"/>
                      <a:pt x="106" y="47"/>
                    </a:cubicBezTo>
                    <a:cubicBezTo>
                      <a:pt x="102" y="47"/>
                      <a:pt x="98" y="45"/>
                      <a:pt x="97" y="42"/>
                    </a:cubicBezTo>
                    <a:cubicBezTo>
                      <a:pt x="97" y="40"/>
                      <a:pt x="96" y="32"/>
                      <a:pt x="99" y="29"/>
                    </a:cubicBezTo>
                    <a:cubicBezTo>
                      <a:pt x="99" y="29"/>
                      <a:pt x="99" y="29"/>
                      <a:pt x="99" y="29"/>
                    </a:cubicBezTo>
                    <a:cubicBezTo>
                      <a:pt x="102" y="26"/>
                      <a:pt x="102" y="21"/>
                      <a:pt x="99" y="18"/>
                    </a:cubicBezTo>
                    <a:cubicBezTo>
                      <a:pt x="96" y="15"/>
                      <a:pt x="96" y="15"/>
                      <a:pt x="96" y="15"/>
                    </a:cubicBezTo>
                    <a:cubicBezTo>
                      <a:pt x="93" y="12"/>
                      <a:pt x="88" y="12"/>
                      <a:pt x="85" y="15"/>
                    </a:cubicBezTo>
                    <a:cubicBezTo>
                      <a:pt x="85" y="15"/>
                      <a:pt x="85" y="15"/>
                      <a:pt x="85" y="15"/>
                    </a:cubicBezTo>
                    <a:cubicBezTo>
                      <a:pt x="82" y="18"/>
                      <a:pt x="78" y="19"/>
                      <a:pt x="75" y="18"/>
                    </a:cubicBezTo>
                    <a:cubicBezTo>
                      <a:pt x="73" y="17"/>
                      <a:pt x="67" y="12"/>
                      <a:pt x="67" y="8"/>
                    </a:cubicBezTo>
                    <a:cubicBezTo>
                      <a:pt x="67" y="7"/>
                      <a:pt x="67" y="7"/>
                      <a:pt x="67" y="7"/>
                    </a:cubicBezTo>
                    <a:cubicBezTo>
                      <a:pt x="67" y="3"/>
                      <a:pt x="64" y="0"/>
                      <a:pt x="60" y="0"/>
                    </a:cubicBezTo>
                    <a:cubicBezTo>
                      <a:pt x="55" y="0"/>
                      <a:pt x="55" y="0"/>
                      <a:pt x="55" y="0"/>
                    </a:cubicBezTo>
                    <a:cubicBezTo>
                      <a:pt x="51" y="0"/>
                      <a:pt x="47" y="3"/>
                      <a:pt x="47" y="7"/>
                    </a:cubicBezTo>
                    <a:cubicBezTo>
                      <a:pt x="47" y="8"/>
                      <a:pt x="47" y="8"/>
                      <a:pt x="47" y="8"/>
                    </a:cubicBezTo>
                    <a:cubicBezTo>
                      <a:pt x="47" y="12"/>
                      <a:pt x="45" y="16"/>
                      <a:pt x="43" y="17"/>
                    </a:cubicBezTo>
                    <a:cubicBezTo>
                      <a:pt x="40" y="17"/>
                      <a:pt x="32" y="18"/>
                      <a:pt x="29" y="15"/>
                    </a:cubicBezTo>
                    <a:cubicBezTo>
                      <a:pt x="29" y="15"/>
                      <a:pt x="29" y="15"/>
                      <a:pt x="29" y="15"/>
                    </a:cubicBezTo>
                    <a:cubicBezTo>
                      <a:pt x="26" y="12"/>
                      <a:pt x="21" y="12"/>
                      <a:pt x="18" y="15"/>
                    </a:cubicBezTo>
                    <a:cubicBezTo>
                      <a:pt x="15" y="18"/>
                      <a:pt x="15" y="18"/>
                      <a:pt x="15" y="18"/>
                    </a:cubicBezTo>
                    <a:cubicBezTo>
                      <a:pt x="12" y="21"/>
                      <a:pt x="12" y="26"/>
                      <a:pt x="15" y="29"/>
                    </a:cubicBezTo>
                    <a:cubicBezTo>
                      <a:pt x="15" y="29"/>
                      <a:pt x="15" y="29"/>
                      <a:pt x="15" y="29"/>
                    </a:cubicBezTo>
                    <a:cubicBezTo>
                      <a:pt x="18" y="32"/>
                      <a:pt x="20" y="36"/>
                      <a:pt x="19" y="38"/>
                    </a:cubicBezTo>
                    <a:cubicBezTo>
                      <a:pt x="17" y="41"/>
                      <a:pt x="12" y="47"/>
                      <a:pt x="8" y="47"/>
                    </a:cubicBezTo>
                    <a:cubicBezTo>
                      <a:pt x="8" y="47"/>
                      <a:pt x="8" y="47"/>
                      <a:pt x="8" y="47"/>
                    </a:cubicBezTo>
                    <a:cubicBezTo>
                      <a:pt x="3" y="47"/>
                      <a:pt x="0" y="50"/>
                      <a:pt x="0" y="54"/>
                    </a:cubicBezTo>
                    <a:cubicBezTo>
                      <a:pt x="0" y="59"/>
                      <a:pt x="0" y="59"/>
                      <a:pt x="0" y="59"/>
                    </a:cubicBezTo>
                    <a:cubicBezTo>
                      <a:pt x="0" y="63"/>
                      <a:pt x="3" y="67"/>
                      <a:pt x="8" y="67"/>
                    </a:cubicBezTo>
                    <a:cubicBezTo>
                      <a:pt x="8" y="67"/>
                      <a:pt x="8" y="67"/>
                      <a:pt x="8" y="67"/>
                    </a:cubicBezTo>
                    <a:cubicBezTo>
                      <a:pt x="12" y="67"/>
                      <a:pt x="16" y="69"/>
                      <a:pt x="17" y="71"/>
                    </a:cubicBezTo>
                    <a:cubicBezTo>
                      <a:pt x="18" y="73"/>
                      <a:pt x="18" y="82"/>
                      <a:pt x="15" y="85"/>
                    </a:cubicBezTo>
                    <a:cubicBezTo>
                      <a:pt x="15" y="85"/>
                      <a:pt x="15" y="85"/>
                      <a:pt x="15" y="85"/>
                    </a:cubicBezTo>
                    <a:cubicBezTo>
                      <a:pt x="12" y="88"/>
                      <a:pt x="12" y="93"/>
                      <a:pt x="15" y="95"/>
                    </a:cubicBezTo>
                    <a:cubicBezTo>
                      <a:pt x="18" y="99"/>
                      <a:pt x="18" y="99"/>
                      <a:pt x="18" y="99"/>
                    </a:cubicBezTo>
                    <a:cubicBezTo>
                      <a:pt x="21" y="102"/>
                      <a:pt x="26" y="102"/>
                      <a:pt x="29" y="99"/>
                    </a:cubicBezTo>
                    <a:cubicBezTo>
                      <a:pt x="29" y="99"/>
                      <a:pt x="29" y="99"/>
                      <a:pt x="29" y="99"/>
                    </a:cubicBezTo>
                    <a:cubicBezTo>
                      <a:pt x="32" y="96"/>
                      <a:pt x="37" y="94"/>
                      <a:pt x="39" y="95"/>
                    </a:cubicBezTo>
                    <a:cubicBezTo>
                      <a:pt x="41" y="96"/>
                      <a:pt x="47" y="102"/>
                      <a:pt x="47" y="106"/>
                    </a:cubicBezTo>
                    <a:cubicBezTo>
                      <a:pt x="47" y="106"/>
                      <a:pt x="47" y="106"/>
                      <a:pt x="47" y="106"/>
                    </a:cubicBezTo>
                    <a:cubicBezTo>
                      <a:pt x="47" y="110"/>
                      <a:pt x="51" y="114"/>
                      <a:pt x="55" y="114"/>
                    </a:cubicBezTo>
                    <a:cubicBezTo>
                      <a:pt x="60" y="114"/>
                      <a:pt x="60" y="114"/>
                      <a:pt x="60" y="114"/>
                    </a:cubicBezTo>
                    <a:cubicBezTo>
                      <a:pt x="64" y="114"/>
                      <a:pt x="67" y="110"/>
                      <a:pt x="67" y="106"/>
                    </a:cubicBezTo>
                    <a:cubicBezTo>
                      <a:pt x="67" y="106"/>
                      <a:pt x="67" y="106"/>
                      <a:pt x="67" y="106"/>
                    </a:cubicBezTo>
                    <a:cubicBezTo>
                      <a:pt x="67" y="102"/>
                      <a:pt x="69" y="98"/>
                      <a:pt x="71" y="97"/>
                    </a:cubicBezTo>
                    <a:cubicBezTo>
                      <a:pt x="74" y="96"/>
                      <a:pt x="82" y="96"/>
                      <a:pt x="85" y="99"/>
                    </a:cubicBezTo>
                    <a:cubicBezTo>
                      <a:pt x="85" y="99"/>
                      <a:pt x="85" y="99"/>
                      <a:pt x="85" y="99"/>
                    </a:cubicBezTo>
                    <a:cubicBezTo>
                      <a:pt x="88" y="102"/>
                      <a:pt x="93" y="102"/>
                      <a:pt x="96" y="99"/>
                    </a:cubicBezTo>
                    <a:cubicBezTo>
                      <a:pt x="99" y="95"/>
                      <a:pt x="99" y="95"/>
                      <a:pt x="99" y="95"/>
                    </a:cubicBezTo>
                    <a:cubicBezTo>
                      <a:pt x="102" y="93"/>
                      <a:pt x="102" y="88"/>
                      <a:pt x="99" y="85"/>
                    </a:cubicBezTo>
                    <a:cubicBezTo>
                      <a:pt x="99" y="85"/>
                      <a:pt x="99" y="85"/>
                      <a:pt x="99" y="85"/>
                    </a:cubicBezTo>
                    <a:cubicBezTo>
                      <a:pt x="96" y="82"/>
                      <a:pt x="95" y="77"/>
                      <a:pt x="96" y="75"/>
                    </a:cubicBezTo>
                    <a:cubicBezTo>
                      <a:pt x="97" y="73"/>
                      <a:pt x="102" y="67"/>
                      <a:pt x="106" y="67"/>
                    </a:cubicBezTo>
                    <a:lnTo>
                      <a:pt x="107" y="67"/>
                    </a:lnTo>
                    <a:close/>
                    <a:moveTo>
                      <a:pt x="57" y="85"/>
                    </a:moveTo>
                    <a:cubicBezTo>
                      <a:pt x="41" y="85"/>
                      <a:pt x="29" y="73"/>
                      <a:pt x="29" y="57"/>
                    </a:cubicBezTo>
                    <a:cubicBezTo>
                      <a:pt x="29" y="41"/>
                      <a:pt x="41" y="28"/>
                      <a:pt x="57" y="28"/>
                    </a:cubicBezTo>
                    <a:cubicBezTo>
                      <a:pt x="73" y="28"/>
                      <a:pt x="86" y="41"/>
                      <a:pt x="86" y="57"/>
                    </a:cubicBezTo>
                    <a:cubicBezTo>
                      <a:pt x="86" y="73"/>
                      <a:pt x="73" y="85"/>
                      <a:pt x="57" y="85"/>
                    </a:cubicBezTo>
                    <a:close/>
                  </a:path>
                </a:pathLst>
              </a:custGeom>
              <a:solidFill>
                <a:srgbClr val="F58220"/>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195" name="Google Shape;195;p29"/>
              <p:cNvSpPr/>
              <p:nvPr/>
            </p:nvSpPr>
            <p:spPr>
              <a:xfrm>
                <a:off x="3977" y="1410"/>
                <a:ext cx="146" cy="147"/>
              </a:xfrm>
              <a:custGeom>
                <a:avLst/>
                <a:gdLst/>
                <a:ahLst/>
                <a:cxnLst/>
                <a:rect l="l" t="t" r="r" b="b"/>
                <a:pathLst>
                  <a:path w="93" h="93" extrusionOk="0">
                    <a:moveTo>
                      <a:pt x="87" y="55"/>
                    </a:moveTo>
                    <a:cubicBezTo>
                      <a:pt x="90" y="55"/>
                      <a:pt x="93" y="51"/>
                      <a:pt x="93" y="47"/>
                    </a:cubicBezTo>
                    <a:cubicBezTo>
                      <a:pt x="93" y="46"/>
                      <a:pt x="93" y="46"/>
                      <a:pt x="93" y="46"/>
                    </a:cubicBezTo>
                    <a:cubicBezTo>
                      <a:pt x="93" y="42"/>
                      <a:pt x="90" y="39"/>
                      <a:pt x="87" y="39"/>
                    </a:cubicBezTo>
                    <a:cubicBezTo>
                      <a:pt x="83" y="39"/>
                      <a:pt x="80" y="37"/>
                      <a:pt x="79" y="35"/>
                    </a:cubicBezTo>
                    <a:cubicBezTo>
                      <a:pt x="79" y="33"/>
                      <a:pt x="78" y="26"/>
                      <a:pt x="81" y="24"/>
                    </a:cubicBezTo>
                    <a:cubicBezTo>
                      <a:pt x="83" y="21"/>
                      <a:pt x="83" y="17"/>
                      <a:pt x="80" y="14"/>
                    </a:cubicBezTo>
                    <a:cubicBezTo>
                      <a:pt x="79" y="13"/>
                      <a:pt x="79" y="13"/>
                      <a:pt x="79" y="13"/>
                    </a:cubicBezTo>
                    <a:cubicBezTo>
                      <a:pt x="76" y="10"/>
                      <a:pt x="72" y="10"/>
                      <a:pt x="69" y="12"/>
                    </a:cubicBezTo>
                    <a:cubicBezTo>
                      <a:pt x="67" y="15"/>
                      <a:pt x="63" y="16"/>
                      <a:pt x="62" y="15"/>
                    </a:cubicBezTo>
                    <a:cubicBezTo>
                      <a:pt x="60" y="14"/>
                      <a:pt x="55" y="10"/>
                      <a:pt x="55" y="6"/>
                    </a:cubicBezTo>
                    <a:cubicBezTo>
                      <a:pt x="55" y="3"/>
                      <a:pt x="51" y="0"/>
                      <a:pt x="47" y="0"/>
                    </a:cubicBezTo>
                    <a:cubicBezTo>
                      <a:pt x="46" y="0"/>
                      <a:pt x="46" y="0"/>
                      <a:pt x="46" y="0"/>
                    </a:cubicBezTo>
                    <a:cubicBezTo>
                      <a:pt x="42" y="0"/>
                      <a:pt x="38" y="3"/>
                      <a:pt x="38" y="6"/>
                    </a:cubicBezTo>
                    <a:cubicBezTo>
                      <a:pt x="38" y="10"/>
                      <a:pt x="37" y="13"/>
                      <a:pt x="35" y="14"/>
                    </a:cubicBezTo>
                    <a:cubicBezTo>
                      <a:pt x="33" y="14"/>
                      <a:pt x="26" y="15"/>
                      <a:pt x="24" y="12"/>
                    </a:cubicBezTo>
                    <a:cubicBezTo>
                      <a:pt x="21" y="10"/>
                      <a:pt x="17" y="10"/>
                      <a:pt x="14" y="13"/>
                    </a:cubicBezTo>
                    <a:cubicBezTo>
                      <a:pt x="13" y="14"/>
                      <a:pt x="13" y="14"/>
                      <a:pt x="13" y="14"/>
                    </a:cubicBezTo>
                    <a:cubicBezTo>
                      <a:pt x="10" y="17"/>
                      <a:pt x="10" y="21"/>
                      <a:pt x="12" y="24"/>
                    </a:cubicBezTo>
                    <a:cubicBezTo>
                      <a:pt x="15" y="26"/>
                      <a:pt x="16" y="30"/>
                      <a:pt x="15" y="32"/>
                    </a:cubicBezTo>
                    <a:cubicBezTo>
                      <a:pt x="14" y="33"/>
                      <a:pt x="10" y="39"/>
                      <a:pt x="6" y="39"/>
                    </a:cubicBezTo>
                    <a:cubicBezTo>
                      <a:pt x="3" y="39"/>
                      <a:pt x="0" y="42"/>
                      <a:pt x="0" y="46"/>
                    </a:cubicBezTo>
                    <a:cubicBezTo>
                      <a:pt x="0" y="47"/>
                      <a:pt x="0" y="47"/>
                      <a:pt x="0" y="47"/>
                    </a:cubicBezTo>
                    <a:cubicBezTo>
                      <a:pt x="0" y="51"/>
                      <a:pt x="3" y="55"/>
                      <a:pt x="6" y="55"/>
                    </a:cubicBezTo>
                    <a:cubicBezTo>
                      <a:pt x="10" y="55"/>
                      <a:pt x="13" y="56"/>
                      <a:pt x="14" y="58"/>
                    </a:cubicBezTo>
                    <a:cubicBezTo>
                      <a:pt x="14" y="60"/>
                      <a:pt x="15" y="67"/>
                      <a:pt x="12" y="69"/>
                    </a:cubicBezTo>
                    <a:cubicBezTo>
                      <a:pt x="10" y="72"/>
                      <a:pt x="10" y="76"/>
                      <a:pt x="13" y="79"/>
                    </a:cubicBezTo>
                    <a:cubicBezTo>
                      <a:pt x="14" y="80"/>
                      <a:pt x="14" y="80"/>
                      <a:pt x="14" y="80"/>
                    </a:cubicBezTo>
                    <a:cubicBezTo>
                      <a:pt x="17" y="83"/>
                      <a:pt x="21" y="83"/>
                      <a:pt x="24" y="81"/>
                    </a:cubicBezTo>
                    <a:cubicBezTo>
                      <a:pt x="26" y="79"/>
                      <a:pt x="30" y="77"/>
                      <a:pt x="31" y="78"/>
                    </a:cubicBezTo>
                    <a:cubicBezTo>
                      <a:pt x="33" y="79"/>
                      <a:pt x="38" y="84"/>
                      <a:pt x="38" y="87"/>
                    </a:cubicBezTo>
                    <a:cubicBezTo>
                      <a:pt x="38" y="91"/>
                      <a:pt x="42" y="93"/>
                      <a:pt x="46" y="93"/>
                    </a:cubicBezTo>
                    <a:cubicBezTo>
                      <a:pt x="47" y="93"/>
                      <a:pt x="47" y="93"/>
                      <a:pt x="47" y="93"/>
                    </a:cubicBezTo>
                    <a:cubicBezTo>
                      <a:pt x="51" y="93"/>
                      <a:pt x="55" y="91"/>
                      <a:pt x="55" y="87"/>
                    </a:cubicBezTo>
                    <a:cubicBezTo>
                      <a:pt x="55" y="84"/>
                      <a:pt x="56" y="80"/>
                      <a:pt x="58" y="80"/>
                    </a:cubicBezTo>
                    <a:cubicBezTo>
                      <a:pt x="60" y="79"/>
                      <a:pt x="67" y="79"/>
                      <a:pt x="69" y="81"/>
                    </a:cubicBezTo>
                    <a:cubicBezTo>
                      <a:pt x="72" y="83"/>
                      <a:pt x="76" y="83"/>
                      <a:pt x="79" y="80"/>
                    </a:cubicBezTo>
                    <a:cubicBezTo>
                      <a:pt x="80" y="79"/>
                      <a:pt x="80" y="79"/>
                      <a:pt x="80" y="79"/>
                    </a:cubicBezTo>
                    <a:cubicBezTo>
                      <a:pt x="83" y="76"/>
                      <a:pt x="83" y="72"/>
                      <a:pt x="81" y="69"/>
                    </a:cubicBezTo>
                    <a:cubicBezTo>
                      <a:pt x="78" y="67"/>
                      <a:pt x="77" y="64"/>
                      <a:pt x="78" y="62"/>
                    </a:cubicBezTo>
                    <a:cubicBezTo>
                      <a:pt x="79" y="60"/>
                      <a:pt x="83" y="55"/>
                      <a:pt x="87" y="55"/>
                    </a:cubicBezTo>
                    <a:close/>
                    <a:moveTo>
                      <a:pt x="47" y="70"/>
                    </a:moveTo>
                    <a:cubicBezTo>
                      <a:pt x="34" y="70"/>
                      <a:pt x="23" y="60"/>
                      <a:pt x="23" y="47"/>
                    </a:cubicBezTo>
                    <a:cubicBezTo>
                      <a:pt x="23" y="34"/>
                      <a:pt x="34" y="23"/>
                      <a:pt x="47" y="23"/>
                    </a:cubicBezTo>
                    <a:cubicBezTo>
                      <a:pt x="59" y="23"/>
                      <a:pt x="70" y="34"/>
                      <a:pt x="70" y="47"/>
                    </a:cubicBezTo>
                    <a:cubicBezTo>
                      <a:pt x="70" y="60"/>
                      <a:pt x="59" y="70"/>
                      <a:pt x="47" y="70"/>
                    </a:cubicBezTo>
                    <a:close/>
                  </a:path>
                </a:pathLst>
              </a:custGeom>
              <a:solidFill>
                <a:srgbClr val="93CDDD"/>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196" name="Google Shape;196;p29"/>
              <p:cNvSpPr/>
              <p:nvPr/>
            </p:nvSpPr>
            <p:spPr>
              <a:xfrm>
                <a:off x="3992" y="1574"/>
                <a:ext cx="115" cy="114"/>
              </a:xfrm>
              <a:custGeom>
                <a:avLst/>
                <a:gdLst/>
                <a:ahLst/>
                <a:cxnLst/>
                <a:rect l="l" t="t" r="r" b="b"/>
                <a:pathLst>
                  <a:path w="73" h="72" extrusionOk="0">
                    <a:moveTo>
                      <a:pt x="68" y="42"/>
                    </a:moveTo>
                    <a:cubicBezTo>
                      <a:pt x="71" y="42"/>
                      <a:pt x="73" y="40"/>
                      <a:pt x="73" y="36"/>
                    </a:cubicBezTo>
                    <a:cubicBezTo>
                      <a:pt x="73" y="33"/>
                      <a:pt x="71" y="30"/>
                      <a:pt x="68" y="30"/>
                    </a:cubicBezTo>
                    <a:cubicBezTo>
                      <a:pt x="65" y="30"/>
                      <a:pt x="63" y="29"/>
                      <a:pt x="62" y="27"/>
                    </a:cubicBezTo>
                    <a:cubicBezTo>
                      <a:pt x="62" y="26"/>
                      <a:pt x="61" y="20"/>
                      <a:pt x="63" y="18"/>
                    </a:cubicBezTo>
                    <a:cubicBezTo>
                      <a:pt x="65" y="16"/>
                      <a:pt x="65" y="13"/>
                      <a:pt x="62" y="10"/>
                    </a:cubicBezTo>
                    <a:cubicBezTo>
                      <a:pt x="60" y="8"/>
                      <a:pt x="56" y="7"/>
                      <a:pt x="54" y="9"/>
                    </a:cubicBezTo>
                    <a:cubicBezTo>
                      <a:pt x="52" y="11"/>
                      <a:pt x="50" y="12"/>
                      <a:pt x="48" y="12"/>
                    </a:cubicBezTo>
                    <a:cubicBezTo>
                      <a:pt x="47" y="11"/>
                      <a:pt x="43" y="7"/>
                      <a:pt x="43" y="5"/>
                    </a:cubicBezTo>
                    <a:cubicBezTo>
                      <a:pt x="43" y="2"/>
                      <a:pt x="40" y="0"/>
                      <a:pt x="37" y="0"/>
                    </a:cubicBezTo>
                    <a:cubicBezTo>
                      <a:pt x="33" y="0"/>
                      <a:pt x="30" y="2"/>
                      <a:pt x="30" y="5"/>
                    </a:cubicBezTo>
                    <a:cubicBezTo>
                      <a:pt x="30" y="7"/>
                      <a:pt x="29" y="10"/>
                      <a:pt x="27" y="11"/>
                    </a:cubicBezTo>
                    <a:cubicBezTo>
                      <a:pt x="26" y="11"/>
                      <a:pt x="21" y="11"/>
                      <a:pt x="19" y="9"/>
                    </a:cubicBezTo>
                    <a:cubicBezTo>
                      <a:pt x="17" y="7"/>
                      <a:pt x="13" y="8"/>
                      <a:pt x="11" y="10"/>
                    </a:cubicBezTo>
                    <a:cubicBezTo>
                      <a:pt x="8" y="13"/>
                      <a:pt x="8" y="16"/>
                      <a:pt x="10" y="18"/>
                    </a:cubicBezTo>
                    <a:cubicBezTo>
                      <a:pt x="12" y="20"/>
                      <a:pt x="13" y="23"/>
                      <a:pt x="12" y="24"/>
                    </a:cubicBezTo>
                    <a:cubicBezTo>
                      <a:pt x="11" y="26"/>
                      <a:pt x="8" y="30"/>
                      <a:pt x="5" y="30"/>
                    </a:cubicBezTo>
                    <a:cubicBezTo>
                      <a:pt x="2" y="30"/>
                      <a:pt x="0" y="33"/>
                      <a:pt x="0" y="36"/>
                    </a:cubicBezTo>
                    <a:cubicBezTo>
                      <a:pt x="0" y="40"/>
                      <a:pt x="2" y="42"/>
                      <a:pt x="5" y="42"/>
                    </a:cubicBezTo>
                    <a:cubicBezTo>
                      <a:pt x="8" y="42"/>
                      <a:pt x="10" y="44"/>
                      <a:pt x="11" y="45"/>
                    </a:cubicBezTo>
                    <a:cubicBezTo>
                      <a:pt x="11" y="47"/>
                      <a:pt x="12" y="52"/>
                      <a:pt x="10" y="54"/>
                    </a:cubicBezTo>
                    <a:cubicBezTo>
                      <a:pt x="8" y="56"/>
                      <a:pt x="8" y="59"/>
                      <a:pt x="11" y="62"/>
                    </a:cubicBezTo>
                    <a:cubicBezTo>
                      <a:pt x="13" y="64"/>
                      <a:pt x="17" y="65"/>
                      <a:pt x="19" y="63"/>
                    </a:cubicBezTo>
                    <a:cubicBezTo>
                      <a:pt x="21" y="61"/>
                      <a:pt x="23" y="60"/>
                      <a:pt x="25" y="61"/>
                    </a:cubicBezTo>
                    <a:cubicBezTo>
                      <a:pt x="26" y="61"/>
                      <a:pt x="30" y="65"/>
                      <a:pt x="30" y="68"/>
                    </a:cubicBezTo>
                    <a:cubicBezTo>
                      <a:pt x="30" y="70"/>
                      <a:pt x="33" y="72"/>
                      <a:pt x="37" y="72"/>
                    </a:cubicBezTo>
                    <a:cubicBezTo>
                      <a:pt x="40" y="72"/>
                      <a:pt x="43" y="70"/>
                      <a:pt x="43" y="68"/>
                    </a:cubicBezTo>
                    <a:cubicBezTo>
                      <a:pt x="43" y="65"/>
                      <a:pt x="44" y="62"/>
                      <a:pt x="46" y="62"/>
                    </a:cubicBezTo>
                    <a:cubicBezTo>
                      <a:pt x="47" y="61"/>
                      <a:pt x="52" y="61"/>
                      <a:pt x="54" y="63"/>
                    </a:cubicBezTo>
                    <a:cubicBezTo>
                      <a:pt x="56" y="65"/>
                      <a:pt x="60" y="64"/>
                      <a:pt x="62" y="62"/>
                    </a:cubicBezTo>
                    <a:cubicBezTo>
                      <a:pt x="65" y="59"/>
                      <a:pt x="65" y="56"/>
                      <a:pt x="63" y="54"/>
                    </a:cubicBezTo>
                    <a:cubicBezTo>
                      <a:pt x="61" y="52"/>
                      <a:pt x="60" y="49"/>
                      <a:pt x="61" y="48"/>
                    </a:cubicBezTo>
                    <a:cubicBezTo>
                      <a:pt x="62" y="46"/>
                      <a:pt x="65" y="42"/>
                      <a:pt x="68" y="42"/>
                    </a:cubicBezTo>
                    <a:close/>
                    <a:moveTo>
                      <a:pt x="37" y="54"/>
                    </a:moveTo>
                    <a:cubicBezTo>
                      <a:pt x="26" y="54"/>
                      <a:pt x="18" y="46"/>
                      <a:pt x="18" y="36"/>
                    </a:cubicBezTo>
                    <a:cubicBezTo>
                      <a:pt x="18" y="26"/>
                      <a:pt x="26" y="18"/>
                      <a:pt x="37" y="18"/>
                    </a:cubicBezTo>
                    <a:cubicBezTo>
                      <a:pt x="47" y="18"/>
                      <a:pt x="55" y="26"/>
                      <a:pt x="55" y="36"/>
                    </a:cubicBezTo>
                    <a:cubicBezTo>
                      <a:pt x="55" y="46"/>
                      <a:pt x="47" y="54"/>
                      <a:pt x="37" y="54"/>
                    </a:cubicBezTo>
                    <a:close/>
                  </a:path>
                </a:pathLst>
              </a:custGeom>
              <a:solidFill>
                <a:srgbClr val="A5A8AB"/>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197" name="Google Shape;197;p29"/>
              <p:cNvSpPr/>
              <p:nvPr/>
            </p:nvSpPr>
            <p:spPr>
              <a:xfrm>
                <a:off x="3817" y="1487"/>
                <a:ext cx="180" cy="182"/>
              </a:xfrm>
              <a:custGeom>
                <a:avLst/>
                <a:gdLst/>
                <a:ahLst/>
                <a:cxnLst/>
                <a:rect l="l" t="t" r="r" b="b"/>
                <a:pathLst>
                  <a:path w="114" h="115" extrusionOk="0">
                    <a:moveTo>
                      <a:pt x="106" y="67"/>
                    </a:moveTo>
                    <a:cubicBezTo>
                      <a:pt x="111" y="67"/>
                      <a:pt x="114" y="64"/>
                      <a:pt x="114" y="60"/>
                    </a:cubicBezTo>
                    <a:cubicBezTo>
                      <a:pt x="114" y="55"/>
                      <a:pt x="114" y="55"/>
                      <a:pt x="114" y="55"/>
                    </a:cubicBezTo>
                    <a:cubicBezTo>
                      <a:pt x="114" y="51"/>
                      <a:pt x="111" y="47"/>
                      <a:pt x="106" y="47"/>
                    </a:cubicBezTo>
                    <a:cubicBezTo>
                      <a:pt x="106" y="47"/>
                      <a:pt x="106" y="47"/>
                      <a:pt x="106" y="47"/>
                    </a:cubicBezTo>
                    <a:cubicBezTo>
                      <a:pt x="102" y="47"/>
                      <a:pt x="98" y="45"/>
                      <a:pt x="97" y="43"/>
                    </a:cubicBezTo>
                    <a:cubicBezTo>
                      <a:pt x="96" y="41"/>
                      <a:pt x="96" y="33"/>
                      <a:pt x="99" y="30"/>
                    </a:cubicBezTo>
                    <a:cubicBezTo>
                      <a:pt x="99" y="29"/>
                      <a:pt x="99" y="29"/>
                      <a:pt x="99" y="29"/>
                    </a:cubicBezTo>
                    <a:cubicBezTo>
                      <a:pt x="102" y="27"/>
                      <a:pt x="102" y="22"/>
                      <a:pt x="99" y="19"/>
                    </a:cubicBezTo>
                    <a:cubicBezTo>
                      <a:pt x="96" y="15"/>
                      <a:pt x="96" y="15"/>
                      <a:pt x="96" y="15"/>
                    </a:cubicBezTo>
                    <a:cubicBezTo>
                      <a:pt x="93" y="12"/>
                      <a:pt x="88" y="12"/>
                      <a:pt x="85" y="15"/>
                    </a:cubicBezTo>
                    <a:cubicBezTo>
                      <a:pt x="85" y="16"/>
                      <a:pt x="85" y="16"/>
                      <a:pt x="85" y="16"/>
                    </a:cubicBezTo>
                    <a:cubicBezTo>
                      <a:pt x="82" y="18"/>
                      <a:pt x="77" y="20"/>
                      <a:pt x="75" y="19"/>
                    </a:cubicBezTo>
                    <a:cubicBezTo>
                      <a:pt x="73" y="18"/>
                      <a:pt x="67" y="12"/>
                      <a:pt x="67" y="8"/>
                    </a:cubicBezTo>
                    <a:cubicBezTo>
                      <a:pt x="67" y="8"/>
                      <a:pt x="67" y="8"/>
                      <a:pt x="67" y="8"/>
                    </a:cubicBezTo>
                    <a:cubicBezTo>
                      <a:pt x="67" y="4"/>
                      <a:pt x="63" y="0"/>
                      <a:pt x="59" y="0"/>
                    </a:cubicBezTo>
                    <a:cubicBezTo>
                      <a:pt x="54" y="0"/>
                      <a:pt x="54" y="0"/>
                      <a:pt x="54" y="0"/>
                    </a:cubicBezTo>
                    <a:cubicBezTo>
                      <a:pt x="50" y="0"/>
                      <a:pt x="47" y="4"/>
                      <a:pt x="47" y="8"/>
                    </a:cubicBezTo>
                    <a:cubicBezTo>
                      <a:pt x="47" y="8"/>
                      <a:pt x="47" y="8"/>
                      <a:pt x="47" y="8"/>
                    </a:cubicBezTo>
                    <a:cubicBezTo>
                      <a:pt x="47" y="12"/>
                      <a:pt x="45" y="16"/>
                      <a:pt x="43" y="17"/>
                    </a:cubicBezTo>
                    <a:cubicBezTo>
                      <a:pt x="40" y="18"/>
                      <a:pt x="32" y="18"/>
                      <a:pt x="29" y="16"/>
                    </a:cubicBezTo>
                    <a:cubicBezTo>
                      <a:pt x="29" y="15"/>
                      <a:pt x="29" y="15"/>
                      <a:pt x="29" y="15"/>
                    </a:cubicBezTo>
                    <a:cubicBezTo>
                      <a:pt x="26" y="12"/>
                      <a:pt x="21" y="12"/>
                      <a:pt x="18" y="15"/>
                    </a:cubicBezTo>
                    <a:cubicBezTo>
                      <a:pt x="15" y="19"/>
                      <a:pt x="15" y="19"/>
                      <a:pt x="15" y="19"/>
                    </a:cubicBezTo>
                    <a:cubicBezTo>
                      <a:pt x="12" y="22"/>
                      <a:pt x="12" y="27"/>
                      <a:pt x="15" y="29"/>
                    </a:cubicBezTo>
                    <a:cubicBezTo>
                      <a:pt x="15" y="30"/>
                      <a:pt x="15" y="30"/>
                      <a:pt x="15" y="30"/>
                    </a:cubicBezTo>
                    <a:cubicBezTo>
                      <a:pt x="18" y="33"/>
                      <a:pt x="19" y="37"/>
                      <a:pt x="18" y="39"/>
                    </a:cubicBezTo>
                    <a:cubicBezTo>
                      <a:pt x="17" y="41"/>
                      <a:pt x="12" y="47"/>
                      <a:pt x="8" y="47"/>
                    </a:cubicBezTo>
                    <a:cubicBezTo>
                      <a:pt x="7" y="47"/>
                      <a:pt x="7" y="47"/>
                      <a:pt x="7" y="47"/>
                    </a:cubicBezTo>
                    <a:cubicBezTo>
                      <a:pt x="3" y="47"/>
                      <a:pt x="0" y="51"/>
                      <a:pt x="0" y="55"/>
                    </a:cubicBezTo>
                    <a:cubicBezTo>
                      <a:pt x="0" y="60"/>
                      <a:pt x="0" y="60"/>
                      <a:pt x="0" y="60"/>
                    </a:cubicBezTo>
                    <a:cubicBezTo>
                      <a:pt x="0" y="64"/>
                      <a:pt x="3" y="67"/>
                      <a:pt x="7" y="67"/>
                    </a:cubicBezTo>
                    <a:cubicBezTo>
                      <a:pt x="8" y="67"/>
                      <a:pt x="8" y="67"/>
                      <a:pt x="8" y="67"/>
                    </a:cubicBezTo>
                    <a:cubicBezTo>
                      <a:pt x="12" y="67"/>
                      <a:pt x="16" y="69"/>
                      <a:pt x="17" y="72"/>
                    </a:cubicBezTo>
                    <a:cubicBezTo>
                      <a:pt x="17" y="74"/>
                      <a:pt x="18" y="82"/>
                      <a:pt x="15" y="85"/>
                    </a:cubicBezTo>
                    <a:cubicBezTo>
                      <a:pt x="15" y="85"/>
                      <a:pt x="15" y="85"/>
                      <a:pt x="15" y="85"/>
                    </a:cubicBezTo>
                    <a:cubicBezTo>
                      <a:pt x="12" y="88"/>
                      <a:pt x="12" y="93"/>
                      <a:pt x="15" y="96"/>
                    </a:cubicBezTo>
                    <a:cubicBezTo>
                      <a:pt x="18" y="99"/>
                      <a:pt x="18" y="99"/>
                      <a:pt x="18" y="99"/>
                    </a:cubicBezTo>
                    <a:cubicBezTo>
                      <a:pt x="21" y="102"/>
                      <a:pt x="26" y="102"/>
                      <a:pt x="29" y="100"/>
                    </a:cubicBezTo>
                    <a:cubicBezTo>
                      <a:pt x="29" y="99"/>
                      <a:pt x="29" y="99"/>
                      <a:pt x="29" y="99"/>
                    </a:cubicBezTo>
                    <a:cubicBezTo>
                      <a:pt x="32" y="96"/>
                      <a:pt x="36" y="95"/>
                      <a:pt x="38" y="96"/>
                    </a:cubicBezTo>
                    <a:cubicBezTo>
                      <a:pt x="41" y="97"/>
                      <a:pt x="47" y="102"/>
                      <a:pt x="47" y="107"/>
                    </a:cubicBezTo>
                    <a:cubicBezTo>
                      <a:pt x="47" y="107"/>
                      <a:pt x="47" y="107"/>
                      <a:pt x="47" y="107"/>
                    </a:cubicBezTo>
                    <a:cubicBezTo>
                      <a:pt x="47" y="111"/>
                      <a:pt x="50" y="115"/>
                      <a:pt x="54" y="115"/>
                    </a:cubicBezTo>
                    <a:cubicBezTo>
                      <a:pt x="59" y="115"/>
                      <a:pt x="59" y="115"/>
                      <a:pt x="59" y="115"/>
                    </a:cubicBezTo>
                    <a:cubicBezTo>
                      <a:pt x="63" y="115"/>
                      <a:pt x="67" y="111"/>
                      <a:pt x="67" y="107"/>
                    </a:cubicBezTo>
                    <a:cubicBezTo>
                      <a:pt x="67" y="107"/>
                      <a:pt x="67" y="107"/>
                      <a:pt x="67" y="107"/>
                    </a:cubicBezTo>
                    <a:cubicBezTo>
                      <a:pt x="67" y="102"/>
                      <a:pt x="69" y="98"/>
                      <a:pt x="71" y="98"/>
                    </a:cubicBezTo>
                    <a:cubicBezTo>
                      <a:pt x="74" y="97"/>
                      <a:pt x="82" y="96"/>
                      <a:pt x="85" y="99"/>
                    </a:cubicBezTo>
                    <a:cubicBezTo>
                      <a:pt x="85" y="99"/>
                      <a:pt x="85" y="99"/>
                      <a:pt x="85" y="99"/>
                    </a:cubicBezTo>
                    <a:cubicBezTo>
                      <a:pt x="88" y="102"/>
                      <a:pt x="93" y="102"/>
                      <a:pt x="96" y="100"/>
                    </a:cubicBezTo>
                    <a:cubicBezTo>
                      <a:pt x="99" y="96"/>
                      <a:pt x="99" y="96"/>
                      <a:pt x="99" y="96"/>
                    </a:cubicBezTo>
                    <a:cubicBezTo>
                      <a:pt x="102" y="93"/>
                      <a:pt x="102" y="88"/>
                      <a:pt x="99" y="85"/>
                    </a:cubicBezTo>
                    <a:cubicBezTo>
                      <a:pt x="99" y="85"/>
                      <a:pt x="99" y="85"/>
                      <a:pt x="99" y="85"/>
                    </a:cubicBezTo>
                    <a:cubicBezTo>
                      <a:pt x="96" y="82"/>
                      <a:pt x="94" y="78"/>
                      <a:pt x="95" y="76"/>
                    </a:cubicBezTo>
                    <a:cubicBezTo>
                      <a:pt x="97" y="74"/>
                      <a:pt x="102" y="67"/>
                      <a:pt x="106" y="67"/>
                    </a:cubicBezTo>
                    <a:close/>
                    <a:moveTo>
                      <a:pt x="57" y="86"/>
                    </a:moveTo>
                    <a:cubicBezTo>
                      <a:pt x="41" y="86"/>
                      <a:pt x="28" y="73"/>
                      <a:pt x="28" y="57"/>
                    </a:cubicBezTo>
                    <a:cubicBezTo>
                      <a:pt x="28" y="42"/>
                      <a:pt x="41" y="29"/>
                      <a:pt x="57" y="29"/>
                    </a:cubicBezTo>
                    <a:cubicBezTo>
                      <a:pt x="73" y="29"/>
                      <a:pt x="85" y="42"/>
                      <a:pt x="85" y="57"/>
                    </a:cubicBezTo>
                    <a:cubicBezTo>
                      <a:pt x="85" y="73"/>
                      <a:pt x="73" y="86"/>
                      <a:pt x="57" y="86"/>
                    </a:cubicBezTo>
                    <a:close/>
                  </a:path>
                </a:pathLst>
              </a:custGeom>
              <a:solidFill>
                <a:srgbClr val="FFFFFF"/>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198" name="Google Shape;198;p29"/>
              <p:cNvSpPr/>
              <p:nvPr/>
            </p:nvSpPr>
            <p:spPr>
              <a:xfrm>
                <a:off x="3981" y="1415"/>
                <a:ext cx="147" cy="147"/>
              </a:xfrm>
              <a:custGeom>
                <a:avLst/>
                <a:gdLst/>
                <a:ahLst/>
                <a:cxnLst/>
                <a:rect l="l" t="t" r="r" b="b"/>
                <a:pathLst>
                  <a:path w="93" h="93" extrusionOk="0">
                    <a:moveTo>
                      <a:pt x="87" y="54"/>
                    </a:moveTo>
                    <a:cubicBezTo>
                      <a:pt x="90" y="54"/>
                      <a:pt x="93" y="51"/>
                      <a:pt x="93" y="47"/>
                    </a:cubicBezTo>
                    <a:cubicBezTo>
                      <a:pt x="93" y="46"/>
                      <a:pt x="93" y="46"/>
                      <a:pt x="93" y="46"/>
                    </a:cubicBezTo>
                    <a:cubicBezTo>
                      <a:pt x="93" y="42"/>
                      <a:pt x="90" y="38"/>
                      <a:pt x="87" y="38"/>
                    </a:cubicBezTo>
                    <a:cubicBezTo>
                      <a:pt x="83" y="38"/>
                      <a:pt x="80" y="37"/>
                      <a:pt x="79" y="35"/>
                    </a:cubicBezTo>
                    <a:cubicBezTo>
                      <a:pt x="79" y="33"/>
                      <a:pt x="78" y="26"/>
                      <a:pt x="81" y="24"/>
                    </a:cubicBezTo>
                    <a:cubicBezTo>
                      <a:pt x="83" y="21"/>
                      <a:pt x="83" y="17"/>
                      <a:pt x="80" y="14"/>
                    </a:cubicBezTo>
                    <a:cubicBezTo>
                      <a:pt x="79" y="13"/>
                      <a:pt x="79" y="13"/>
                      <a:pt x="79" y="13"/>
                    </a:cubicBezTo>
                    <a:cubicBezTo>
                      <a:pt x="76" y="10"/>
                      <a:pt x="72" y="10"/>
                      <a:pt x="69" y="12"/>
                    </a:cubicBezTo>
                    <a:cubicBezTo>
                      <a:pt x="67" y="14"/>
                      <a:pt x="63" y="16"/>
                      <a:pt x="61" y="15"/>
                    </a:cubicBezTo>
                    <a:cubicBezTo>
                      <a:pt x="60" y="14"/>
                      <a:pt x="54" y="9"/>
                      <a:pt x="54" y="6"/>
                    </a:cubicBezTo>
                    <a:cubicBezTo>
                      <a:pt x="54" y="2"/>
                      <a:pt x="51" y="0"/>
                      <a:pt x="47" y="0"/>
                    </a:cubicBezTo>
                    <a:cubicBezTo>
                      <a:pt x="46" y="0"/>
                      <a:pt x="46" y="0"/>
                      <a:pt x="46" y="0"/>
                    </a:cubicBezTo>
                    <a:cubicBezTo>
                      <a:pt x="42" y="0"/>
                      <a:pt x="38" y="2"/>
                      <a:pt x="38" y="6"/>
                    </a:cubicBezTo>
                    <a:cubicBezTo>
                      <a:pt x="38" y="9"/>
                      <a:pt x="37" y="13"/>
                      <a:pt x="35" y="13"/>
                    </a:cubicBezTo>
                    <a:cubicBezTo>
                      <a:pt x="33" y="14"/>
                      <a:pt x="26" y="14"/>
                      <a:pt x="24" y="12"/>
                    </a:cubicBezTo>
                    <a:cubicBezTo>
                      <a:pt x="21" y="10"/>
                      <a:pt x="17" y="10"/>
                      <a:pt x="14" y="13"/>
                    </a:cubicBezTo>
                    <a:cubicBezTo>
                      <a:pt x="13" y="14"/>
                      <a:pt x="13" y="14"/>
                      <a:pt x="13" y="14"/>
                    </a:cubicBezTo>
                    <a:cubicBezTo>
                      <a:pt x="10" y="17"/>
                      <a:pt x="9" y="21"/>
                      <a:pt x="12" y="24"/>
                    </a:cubicBezTo>
                    <a:cubicBezTo>
                      <a:pt x="14" y="26"/>
                      <a:pt x="16" y="29"/>
                      <a:pt x="15" y="31"/>
                    </a:cubicBezTo>
                    <a:cubicBezTo>
                      <a:pt x="14" y="33"/>
                      <a:pt x="9" y="38"/>
                      <a:pt x="6" y="38"/>
                    </a:cubicBezTo>
                    <a:cubicBezTo>
                      <a:pt x="2" y="38"/>
                      <a:pt x="0" y="42"/>
                      <a:pt x="0" y="46"/>
                    </a:cubicBezTo>
                    <a:cubicBezTo>
                      <a:pt x="0" y="47"/>
                      <a:pt x="0" y="47"/>
                      <a:pt x="0" y="47"/>
                    </a:cubicBezTo>
                    <a:cubicBezTo>
                      <a:pt x="0" y="51"/>
                      <a:pt x="2" y="54"/>
                      <a:pt x="6" y="54"/>
                    </a:cubicBezTo>
                    <a:cubicBezTo>
                      <a:pt x="9" y="54"/>
                      <a:pt x="13" y="56"/>
                      <a:pt x="13" y="58"/>
                    </a:cubicBezTo>
                    <a:cubicBezTo>
                      <a:pt x="14" y="60"/>
                      <a:pt x="14" y="67"/>
                      <a:pt x="12" y="69"/>
                    </a:cubicBezTo>
                    <a:cubicBezTo>
                      <a:pt x="9" y="72"/>
                      <a:pt x="10" y="76"/>
                      <a:pt x="13" y="79"/>
                    </a:cubicBezTo>
                    <a:cubicBezTo>
                      <a:pt x="14" y="80"/>
                      <a:pt x="14" y="80"/>
                      <a:pt x="14" y="80"/>
                    </a:cubicBezTo>
                    <a:cubicBezTo>
                      <a:pt x="17" y="83"/>
                      <a:pt x="21" y="83"/>
                      <a:pt x="24" y="81"/>
                    </a:cubicBezTo>
                    <a:cubicBezTo>
                      <a:pt x="26" y="78"/>
                      <a:pt x="29" y="77"/>
                      <a:pt x="31" y="78"/>
                    </a:cubicBezTo>
                    <a:cubicBezTo>
                      <a:pt x="33" y="79"/>
                      <a:pt x="38" y="83"/>
                      <a:pt x="38" y="87"/>
                    </a:cubicBezTo>
                    <a:cubicBezTo>
                      <a:pt x="38" y="90"/>
                      <a:pt x="42" y="93"/>
                      <a:pt x="46" y="93"/>
                    </a:cubicBezTo>
                    <a:cubicBezTo>
                      <a:pt x="47" y="93"/>
                      <a:pt x="47" y="93"/>
                      <a:pt x="47" y="93"/>
                    </a:cubicBezTo>
                    <a:cubicBezTo>
                      <a:pt x="51" y="93"/>
                      <a:pt x="54" y="90"/>
                      <a:pt x="54" y="87"/>
                    </a:cubicBezTo>
                    <a:cubicBezTo>
                      <a:pt x="54" y="83"/>
                      <a:pt x="56" y="80"/>
                      <a:pt x="58" y="79"/>
                    </a:cubicBezTo>
                    <a:cubicBezTo>
                      <a:pt x="60" y="79"/>
                      <a:pt x="67" y="78"/>
                      <a:pt x="69" y="81"/>
                    </a:cubicBezTo>
                    <a:cubicBezTo>
                      <a:pt x="72" y="83"/>
                      <a:pt x="76" y="83"/>
                      <a:pt x="79" y="80"/>
                    </a:cubicBezTo>
                    <a:cubicBezTo>
                      <a:pt x="80" y="79"/>
                      <a:pt x="80" y="79"/>
                      <a:pt x="80" y="79"/>
                    </a:cubicBezTo>
                    <a:cubicBezTo>
                      <a:pt x="83" y="76"/>
                      <a:pt x="83" y="72"/>
                      <a:pt x="81" y="69"/>
                    </a:cubicBezTo>
                    <a:cubicBezTo>
                      <a:pt x="78" y="67"/>
                      <a:pt x="77" y="63"/>
                      <a:pt x="78" y="61"/>
                    </a:cubicBezTo>
                    <a:cubicBezTo>
                      <a:pt x="79" y="60"/>
                      <a:pt x="83" y="54"/>
                      <a:pt x="87" y="54"/>
                    </a:cubicBezTo>
                    <a:close/>
                    <a:moveTo>
                      <a:pt x="46" y="70"/>
                    </a:moveTo>
                    <a:cubicBezTo>
                      <a:pt x="33" y="70"/>
                      <a:pt x="23" y="59"/>
                      <a:pt x="23" y="46"/>
                    </a:cubicBezTo>
                    <a:cubicBezTo>
                      <a:pt x="23" y="33"/>
                      <a:pt x="33" y="23"/>
                      <a:pt x="46" y="23"/>
                    </a:cubicBezTo>
                    <a:cubicBezTo>
                      <a:pt x="59" y="23"/>
                      <a:pt x="70" y="33"/>
                      <a:pt x="70" y="46"/>
                    </a:cubicBezTo>
                    <a:cubicBezTo>
                      <a:pt x="70" y="59"/>
                      <a:pt x="59" y="70"/>
                      <a:pt x="46" y="70"/>
                    </a:cubicBezTo>
                    <a:close/>
                  </a:path>
                </a:pathLst>
              </a:custGeom>
              <a:solidFill>
                <a:srgbClr val="FFFFFF"/>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199" name="Google Shape;199;p29"/>
              <p:cNvSpPr/>
              <p:nvPr/>
            </p:nvSpPr>
            <p:spPr>
              <a:xfrm>
                <a:off x="3997" y="1577"/>
                <a:ext cx="115" cy="116"/>
              </a:xfrm>
              <a:custGeom>
                <a:avLst/>
                <a:gdLst/>
                <a:ahLst/>
                <a:cxnLst/>
                <a:rect l="l" t="t" r="r" b="b"/>
                <a:pathLst>
                  <a:path w="73" h="73" extrusionOk="0">
                    <a:moveTo>
                      <a:pt x="68" y="43"/>
                    </a:moveTo>
                    <a:cubicBezTo>
                      <a:pt x="70" y="43"/>
                      <a:pt x="73" y="40"/>
                      <a:pt x="73" y="37"/>
                    </a:cubicBezTo>
                    <a:cubicBezTo>
                      <a:pt x="73" y="33"/>
                      <a:pt x="70" y="30"/>
                      <a:pt x="68" y="30"/>
                    </a:cubicBezTo>
                    <a:cubicBezTo>
                      <a:pt x="65" y="30"/>
                      <a:pt x="62" y="29"/>
                      <a:pt x="62" y="28"/>
                    </a:cubicBezTo>
                    <a:cubicBezTo>
                      <a:pt x="61" y="26"/>
                      <a:pt x="61" y="21"/>
                      <a:pt x="63" y="19"/>
                    </a:cubicBezTo>
                    <a:cubicBezTo>
                      <a:pt x="65" y="17"/>
                      <a:pt x="64" y="14"/>
                      <a:pt x="62" y="11"/>
                    </a:cubicBezTo>
                    <a:cubicBezTo>
                      <a:pt x="60" y="9"/>
                      <a:pt x="56" y="8"/>
                      <a:pt x="54" y="10"/>
                    </a:cubicBezTo>
                    <a:cubicBezTo>
                      <a:pt x="52" y="12"/>
                      <a:pt x="49" y="13"/>
                      <a:pt x="48" y="12"/>
                    </a:cubicBezTo>
                    <a:cubicBezTo>
                      <a:pt x="47" y="12"/>
                      <a:pt x="43" y="8"/>
                      <a:pt x="43" y="5"/>
                    </a:cubicBezTo>
                    <a:cubicBezTo>
                      <a:pt x="43" y="3"/>
                      <a:pt x="40" y="0"/>
                      <a:pt x="36" y="0"/>
                    </a:cubicBezTo>
                    <a:cubicBezTo>
                      <a:pt x="33" y="0"/>
                      <a:pt x="30" y="3"/>
                      <a:pt x="30" y="5"/>
                    </a:cubicBezTo>
                    <a:cubicBezTo>
                      <a:pt x="30" y="8"/>
                      <a:pt x="29" y="11"/>
                      <a:pt x="27" y="11"/>
                    </a:cubicBezTo>
                    <a:cubicBezTo>
                      <a:pt x="26" y="12"/>
                      <a:pt x="20" y="12"/>
                      <a:pt x="19" y="10"/>
                    </a:cubicBezTo>
                    <a:cubicBezTo>
                      <a:pt x="17" y="8"/>
                      <a:pt x="13" y="9"/>
                      <a:pt x="11" y="11"/>
                    </a:cubicBezTo>
                    <a:cubicBezTo>
                      <a:pt x="8" y="14"/>
                      <a:pt x="8" y="17"/>
                      <a:pt x="10" y="19"/>
                    </a:cubicBezTo>
                    <a:cubicBezTo>
                      <a:pt x="11" y="21"/>
                      <a:pt x="12" y="24"/>
                      <a:pt x="12" y="25"/>
                    </a:cubicBezTo>
                    <a:cubicBezTo>
                      <a:pt x="11" y="26"/>
                      <a:pt x="8" y="30"/>
                      <a:pt x="5" y="30"/>
                    </a:cubicBezTo>
                    <a:cubicBezTo>
                      <a:pt x="2" y="30"/>
                      <a:pt x="0" y="33"/>
                      <a:pt x="0" y="37"/>
                    </a:cubicBezTo>
                    <a:cubicBezTo>
                      <a:pt x="0" y="40"/>
                      <a:pt x="2" y="43"/>
                      <a:pt x="5" y="43"/>
                    </a:cubicBezTo>
                    <a:cubicBezTo>
                      <a:pt x="8" y="43"/>
                      <a:pt x="10" y="44"/>
                      <a:pt x="11" y="46"/>
                    </a:cubicBezTo>
                    <a:cubicBezTo>
                      <a:pt x="11" y="47"/>
                      <a:pt x="11" y="53"/>
                      <a:pt x="10" y="54"/>
                    </a:cubicBezTo>
                    <a:cubicBezTo>
                      <a:pt x="8" y="56"/>
                      <a:pt x="8" y="60"/>
                      <a:pt x="11" y="62"/>
                    </a:cubicBezTo>
                    <a:cubicBezTo>
                      <a:pt x="13" y="65"/>
                      <a:pt x="17" y="65"/>
                      <a:pt x="19" y="63"/>
                    </a:cubicBezTo>
                    <a:cubicBezTo>
                      <a:pt x="20" y="62"/>
                      <a:pt x="23" y="61"/>
                      <a:pt x="25" y="61"/>
                    </a:cubicBezTo>
                    <a:cubicBezTo>
                      <a:pt x="26" y="62"/>
                      <a:pt x="30" y="65"/>
                      <a:pt x="30" y="68"/>
                    </a:cubicBezTo>
                    <a:cubicBezTo>
                      <a:pt x="30" y="71"/>
                      <a:pt x="33" y="73"/>
                      <a:pt x="36" y="73"/>
                    </a:cubicBezTo>
                    <a:cubicBezTo>
                      <a:pt x="40" y="73"/>
                      <a:pt x="43" y="71"/>
                      <a:pt x="43" y="68"/>
                    </a:cubicBezTo>
                    <a:cubicBezTo>
                      <a:pt x="43" y="65"/>
                      <a:pt x="44" y="63"/>
                      <a:pt x="45" y="62"/>
                    </a:cubicBezTo>
                    <a:cubicBezTo>
                      <a:pt x="47" y="62"/>
                      <a:pt x="52" y="62"/>
                      <a:pt x="54" y="63"/>
                    </a:cubicBezTo>
                    <a:cubicBezTo>
                      <a:pt x="56" y="65"/>
                      <a:pt x="60" y="65"/>
                      <a:pt x="62" y="62"/>
                    </a:cubicBezTo>
                    <a:cubicBezTo>
                      <a:pt x="64" y="60"/>
                      <a:pt x="65" y="56"/>
                      <a:pt x="63" y="54"/>
                    </a:cubicBezTo>
                    <a:cubicBezTo>
                      <a:pt x="61" y="53"/>
                      <a:pt x="60" y="50"/>
                      <a:pt x="61" y="48"/>
                    </a:cubicBezTo>
                    <a:cubicBezTo>
                      <a:pt x="62" y="47"/>
                      <a:pt x="65" y="43"/>
                      <a:pt x="68" y="43"/>
                    </a:cubicBezTo>
                    <a:close/>
                    <a:moveTo>
                      <a:pt x="36" y="55"/>
                    </a:moveTo>
                    <a:cubicBezTo>
                      <a:pt x="26" y="55"/>
                      <a:pt x="18" y="47"/>
                      <a:pt x="18" y="37"/>
                    </a:cubicBezTo>
                    <a:cubicBezTo>
                      <a:pt x="18" y="27"/>
                      <a:pt x="26" y="19"/>
                      <a:pt x="36" y="19"/>
                    </a:cubicBezTo>
                    <a:cubicBezTo>
                      <a:pt x="46" y="19"/>
                      <a:pt x="54" y="27"/>
                      <a:pt x="54" y="37"/>
                    </a:cubicBezTo>
                    <a:cubicBezTo>
                      <a:pt x="54" y="47"/>
                      <a:pt x="46" y="55"/>
                      <a:pt x="36" y="55"/>
                    </a:cubicBezTo>
                    <a:close/>
                  </a:path>
                </a:pathLst>
              </a:custGeom>
              <a:solidFill>
                <a:srgbClr val="FFFFFF"/>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00" name="Google Shape;200;p29"/>
              <p:cNvSpPr/>
              <p:nvPr/>
            </p:nvSpPr>
            <p:spPr>
              <a:xfrm>
                <a:off x="3812" y="1484"/>
                <a:ext cx="180" cy="180"/>
              </a:xfrm>
              <a:custGeom>
                <a:avLst/>
                <a:gdLst/>
                <a:ahLst/>
                <a:cxnLst/>
                <a:rect l="l" t="t" r="r" b="b"/>
                <a:pathLst>
                  <a:path w="114" h="114" extrusionOk="0">
                    <a:moveTo>
                      <a:pt x="107" y="67"/>
                    </a:moveTo>
                    <a:cubicBezTo>
                      <a:pt x="111" y="67"/>
                      <a:pt x="114" y="63"/>
                      <a:pt x="114" y="59"/>
                    </a:cubicBezTo>
                    <a:cubicBezTo>
                      <a:pt x="114" y="54"/>
                      <a:pt x="114" y="54"/>
                      <a:pt x="114" y="54"/>
                    </a:cubicBezTo>
                    <a:cubicBezTo>
                      <a:pt x="114" y="50"/>
                      <a:pt x="111" y="47"/>
                      <a:pt x="107" y="47"/>
                    </a:cubicBezTo>
                    <a:cubicBezTo>
                      <a:pt x="106" y="47"/>
                      <a:pt x="106" y="47"/>
                      <a:pt x="106" y="47"/>
                    </a:cubicBezTo>
                    <a:cubicBezTo>
                      <a:pt x="102" y="47"/>
                      <a:pt x="98" y="45"/>
                      <a:pt x="97" y="42"/>
                    </a:cubicBezTo>
                    <a:cubicBezTo>
                      <a:pt x="97" y="40"/>
                      <a:pt x="96" y="32"/>
                      <a:pt x="99" y="29"/>
                    </a:cubicBezTo>
                    <a:cubicBezTo>
                      <a:pt x="99" y="29"/>
                      <a:pt x="99" y="29"/>
                      <a:pt x="99" y="29"/>
                    </a:cubicBezTo>
                    <a:cubicBezTo>
                      <a:pt x="102" y="26"/>
                      <a:pt x="102" y="21"/>
                      <a:pt x="99" y="18"/>
                    </a:cubicBezTo>
                    <a:cubicBezTo>
                      <a:pt x="96" y="15"/>
                      <a:pt x="96" y="15"/>
                      <a:pt x="96" y="15"/>
                    </a:cubicBezTo>
                    <a:cubicBezTo>
                      <a:pt x="93" y="12"/>
                      <a:pt x="88" y="12"/>
                      <a:pt x="85" y="15"/>
                    </a:cubicBezTo>
                    <a:cubicBezTo>
                      <a:pt x="85" y="15"/>
                      <a:pt x="85" y="15"/>
                      <a:pt x="85" y="15"/>
                    </a:cubicBezTo>
                    <a:cubicBezTo>
                      <a:pt x="82" y="18"/>
                      <a:pt x="78" y="19"/>
                      <a:pt x="75" y="18"/>
                    </a:cubicBezTo>
                    <a:cubicBezTo>
                      <a:pt x="73" y="17"/>
                      <a:pt x="67" y="12"/>
                      <a:pt x="67" y="8"/>
                    </a:cubicBezTo>
                    <a:cubicBezTo>
                      <a:pt x="67" y="7"/>
                      <a:pt x="67" y="7"/>
                      <a:pt x="67" y="7"/>
                    </a:cubicBezTo>
                    <a:cubicBezTo>
                      <a:pt x="67" y="3"/>
                      <a:pt x="64" y="0"/>
                      <a:pt x="60" y="0"/>
                    </a:cubicBezTo>
                    <a:cubicBezTo>
                      <a:pt x="55" y="0"/>
                      <a:pt x="55" y="0"/>
                      <a:pt x="55" y="0"/>
                    </a:cubicBezTo>
                    <a:cubicBezTo>
                      <a:pt x="51" y="0"/>
                      <a:pt x="47" y="3"/>
                      <a:pt x="47" y="7"/>
                    </a:cubicBezTo>
                    <a:cubicBezTo>
                      <a:pt x="47" y="8"/>
                      <a:pt x="47" y="8"/>
                      <a:pt x="47" y="8"/>
                    </a:cubicBezTo>
                    <a:cubicBezTo>
                      <a:pt x="47" y="12"/>
                      <a:pt x="45" y="16"/>
                      <a:pt x="43" y="17"/>
                    </a:cubicBezTo>
                    <a:cubicBezTo>
                      <a:pt x="40" y="17"/>
                      <a:pt x="32" y="18"/>
                      <a:pt x="29" y="15"/>
                    </a:cubicBezTo>
                    <a:cubicBezTo>
                      <a:pt x="29" y="15"/>
                      <a:pt x="29" y="15"/>
                      <a:pt x="29" y="15"/>
                    </a:cubicBezTo>
                    <a:cubicBezTo>
                      <a:pt x="26" y="12"/>
                      <a:pt x="21" y="12"/>
                      <a:pt x="18" y="15"/>
                    </a:cubicBezTo>
                    <a:cubicBezTo>
                      <a:pt x="15" y="18"/>
                      <a:pt x="15" y="18"/>
                      <a:pt x="15" y="18"/>
                    </a:cubicBezTo>
                    <a:cubicBezTo>
                      <a:pt x="12" y="21"/>
                      <a:pt x="12" y="26"/>
                      <a:pt x="15" y="29"/>
                    </a:cubicBezTo>
                    <a:cubicBezTo>
                      <a:pt x="15" y="29"/>
                      <a:pt x="15" y="29"/>
                      <a:pt x="15" y="29"/>
                    </a:cubicBezTo>
                    <a:cubicBezTo>
                      <a:pt x="18" y="32"/>
                      <a:pt x="20" y="36"/>
                      <a:pt x="19" y="38"/>
                    </a:cubicBezTo>
                    <a:cubicBezTo>
                      <a:pt x="17" y="41"/>
                      <a:pt x="12" y="47"/>
                      <a:pt x="8" y="47"/>
                    </a:cubicBezTo>
                    <a:cubicBezTo>
                      <a:pt x="8" y="47"/>
                      <a:pt x="8" y="47"/>
                      <a:pt x="8" y="47"/>
                    </a:cubicBezTo>
                    <a:cubicBezTo>
                      <a:pt x="3" y="47"/>
                      <a:pt x="0" y="50"/>
                      <a:pt x="0" y="54"/>
                    </a:cubicBezTo>
                    <a:cubicBezTo>
                      <a:pt x="0" y="59"/>
                      <a:pt x="0" y="59"/>
                      <a:pt x="0" y="59"/>
                    </a:cubicBezTo>
                    <a:cubicBezTo>
                      <a:pt x="0" y="63"/>
                      <a:pt x="3" y="67"/>
                      <a:pt x="8" y="67"/>
                    </a:cubicBezTo>
                    <a:cubicBezTo>
                      <a:pt x="8" y="67"/>
                      <a:pt x="8" y="67"/>
                      <a:pt x="8" y="67"/>
                    </a:cubicBezTo>
                    <a:cubicBezTo>
                      <a:pt x="12" y="67"/>
                      <a:pt x="16" y="69"/>
                      <a:pt x="17" y="71"/>
                    </a:cubicBezTo>
                    <a:cubicBezTo>
                      <a:pt x="18" y="73"/>
                      <a:pt x="18" y="82"/>
                      <a:pt x="15" y="85"/>
                    </a:cubicBezTo>
                    <a:cubicBezTo>
                      <a:pt x="15" y="85"/>
                      <a:pt x="15" y="85"/>
                      <a:pt x="15" y="85"/>
                    </a:cubicBezTo>
                    <a:cubicBezTo>
                      <a:pt x="12" y="88"/>
                      <a:pt x="12" y="93"/>
                      <a:pt x="15" y="95"/>
                    </a:cubicBezTo>
                    <a:cubicBezTo>
                      <a:pt x="18" y="99"/>
                      <a:pt x="18" y="99"/>
                      <a:pt x="18" y="99"/>
                    </a:cubicBezTo>
                    <a:cubicBezTo>
                      <a:pt x="21" y="102"/>
                      <a:pt x="26" y="102"/>
                      <a:pt x="29" y="99"/>
                    </a:cubicBezTo>
                    <a:cubicBezTo>
                      <a:pt x="29" y="99"/>
                      <a:pt x="29" y="99"/>
                      <a:pt x="29" y="99"/>
                    </a:cubicBezTo>
                    <a:cubicBezTo>
                      <a:pt x="32" y="96"/>
                      <a:pt x="37" y="94"/>
                      <a:pt x="39" y="95"/>
                    </a:cubicBezTo>
                    <a:cubicBezTo>
                      <a:pt x="41" y="96"/>
                      <a:pt x="47" y="102"/>
                      <a:pt x="47" y="106"/>
                    </a:cubicBezTo>
                    <a:cubicBezTo>
                      <a:pt x="47" y="106"/>
                      <a:pt x="47" y="106"/>
                      <a:pt x="47" y="106"/>
                    </a:cubicBezTo>
                    <a:cubicBezTo>
                      <a:pt x="47" y="110"/>
                      <a:pt x="51" y="114"/>
                      <a:pt x="55" y="114"/>
                    </a:cubicBezTo>
                    <a:cubicBezTo>
                      <a:pt x="60" y="114"/>
                      <a:pt x="60" y="114"/>
                      <a:pt x="60" y="114"/>
                    </a:cubicBezTo>
                    <a:cubicBezTo>
                      <a:pt x="64" y="114"/>
                      <a:pt x="67" y="110"/>
                      <a:pt x="67" y="106"/>
                    </a:cubicBezTo>
                    <a:cubicBezTo>
                      <a:pt x="67" y="106"/>
                      <a:pt x="67" y="106"/>
                      <a:pt x="67" y="106"/>
                    </a:cubicBezTo>
                    <a:cubicBezTo>
                      <a:pt x="67" y="102"/>
                      <a:pt x="69" y="98"/>
                      <a:pt x="71" y="97"/>
                    </a:cubicBezTo>
                    <a:cubicBezTo>
                      <a:pt x="74" y="96"/>
                      <a:pt x="82" y="96"/>
                      <a:pt x="85" y="99"/>
                    </a:cubicBezTo>
                    <a:cubicBezTo>
                      <a:pt x="85" y="99"/>
                      <a:pt x="85" y="99"/>
                      <a:pt x="85" y="99"/>
                    </a:cubicBezTo>
                    <a:cubicBezTo>
                      <a:pt x="88" y="102"/>
                      <a:pt x="93" y="102"/>
                      <a:pt x="96" y="99"/>
                    </a:cubicBezTo>
                    <a:cubicBezTo>
                      <a:pt x="99" y="95"/>
                      <a:pt x="99" y="95"/>
                      <a:pt x="99" y="95"/>
                    </a:cubicBezTo>
                    <a:cubicBezTo>
                      <a:pt x="102" y="93"/>
                      <a:pt x="102" y="88"/>
                      <a:pt x="99" y="85"/>
                    </a:cubicBezTo>
                    <a:cubicBezTo>
                      <a:pt x="99" y="85"/>
                      <a:pt x="99" y="85"/>
                      <a:pt x="99" y="85"/>
                    </a:cubicBezTo>
                    <a:cubicBezTo>
                      <a:pt x="96" y="82"/>
                      <a:pt x="95" y="77"/>
                      <a:pt x="96" y="75"/>
                    </a:cubicBezTo>
                    <a:cubicBezTo>
                      <a:pt x="97" y="73"/>
                      <a:pt x="102" y="67"/>
                      <a:pt x="106" y="67"/>
                    </a:cubicBezTo>
                    <a:lnTo>
                      <a:pt x="107" y="67"/>
                    </a:lnTo>
                    <a:close/>
                    <a:moveTo>
                      <a:pt x="57" y="85"/>
                    </a:moveTo>
                    <a:cubicBezTo>
                      <a:pt x="41" y="85"/>
                      <a:pt x="29" y="73"/>
                      <a:pt x="29" y="57"/>
                    </a:cubicBezTo>
                    <a:cubicBezTo>
                      <a:pt x="29" y="41"/>
                      <a:pt x="41" y="28"/>
                      <a:pt x="57" y="28"/>
                    </a:cubicBezTo>
                    <a:cubicBezTo>
                      <a:pt x="73" y="28"/>
                      <a:pt x="86" y="41"/>
                      <a:pt x="86" y="57"/>
                    </a:cubicBezTo>
                    <a:cubicBezTo>
                      <a:pt x="86" y="73"/>
                      <a:pt x="73" y="85"/>
                      <a:pt x="57" y="85"/>
                    </a:cubicBezTo>
                    <a:close/>
                  </a:path>
                </a:pathLst>
              </a:custGeom>
              <a:solidFill>
                <a:schemeClr val="accent3"/>
              </a:solidFill>
              <a:ln>
                <a:solidFill>
                  <a:schemeClr val="accent3"/>
                </a:solidFill>
              </a:ln>
            </p:spPr>
            <p:txBody>
              <a:bodyPr spcFirstLastPara="1" wrap="square" lIns="91410" tIns="45688" rIns="91410" bIns="45688" anchor="t" anchorCtr="0">
                <a:noAutofit/>
              </a:bodyPr>
              <a:lstStyle/>
              <a:p>
                <a:endParaRPr sz="1866">
                  <a:solidFill>
                    <a:srgbClr val="FF0000"/>
                  </a:solidFill>
                  <a:latin typeface="Adobe Clean" panose="020B0503020404020204" pitchFamily="34" charset="0"/>
                  <a:ea typeface="Proxima Nova"/>
                  <a:cs typeface="Proxima Nova"/>
                  <a:sym typeface="Proxima Nova"/>
                </a:endParaRPr>
              </a:p>
            </p:txBody>
          </p:sp>
          <p:sp>
            <p:nvSpPr>
              <p:cNvPr id="201" name="Google Shape;201;p29"/>
              <p:cNvSpPr/>
              <p:nvPr/>
            </p:nvSpPr>
            <p:spPr>
              <a:xfrm>
                <a:off x="3977" y="1410"/>
                <a:ext cx="146" cy="147"/>
              </a:xfrm>
              <a:custGeom>
                <a:avLst/>
                <a:gdLst/>
                <a:ahLst/>
                <a:cxnLst/>
                <a:rect l="l" t="t" r="r" b="b"/>
                <a:pathLst>
                  <a:path w="93" h="93" extrusionOk="0">
                    <a:moveTo>
                      <a:pt x="87" y="55"/>
                    </a:moveTo>
                    <a:cubicBezTo>
                      <a:pt x="90" y="55"/>
                      <a:pt x="93" y="51"/>
                      <a:pt x="93" y="47"/>
                    </a:cubicBezTo>
                    <a:cubicBezTo>
                      <a:pt x="93" y="46"/>
                      <a:pt x="93" y="46"/>
                      <a:pt x="93" y="46"/>
                    </a:cubicBezTo>
                    <a:cubicBezTo>
                      <a:pt x="93" y="42"/>
                      <a:pt x="90" y="39"/>
                      <a:pt x="87" y="39"/>
                    </a:cubicBezTo>
                    <a:cubicBezTo>
                      <a:pt x="83" y="39"/>
                      <a:pt x="80" y="37"/>
                      <a:pt x="79" y="35"/>
                    </a:cubicBezTo>
                    <a:cubicBezTo>
                      <a:pt x="79" y="33"/>
                      <a:pt x="78" y="26"/>
                      <a:pt x="81" y="24"/>
                    </a:cubicBezTo>
                    <a:cubicBezTo>
                      <a:pt x="83" y="21"/>
                      <a:pt x="83" y="17"/>
                      <a:pt x="80" y="14"/>
                    </a:cubicBezTo>
                    <a:cubicBezTo>
                      <a:pt x="79" y="13"/>
                      <a:pt x="79" y="13"/>
                      <a:pt x="79" y="13"/>
                    </a:cubicBezTo>
                    <a:cubicBezTo>
                      <a:pt x="76" y="10"/>
                      <a:pt x="72" y="10"/>
                      <a:pt x="69" y="12"/>
                    </a:cubicBezTo>
                    <a:cubicBezTo>
                      <a:pt x="67" y="15"/>
                      <a:pt x="63" y="16"/>
                      <a:pt x="62" y="15"/>
                    </a:cubicBezTo>
                    <a:cubicBezTo>
                      <a:pt x="60" y="14"/>
                      <a:pt x="55" y="10"/>
                      <a:pt x="55" y="6"/>
                    </a:cubicBezTo>
                    <a:cubicBezTo>
                      <a:pt x="55" y="3"/>
                      <a:pt x="51" y="0"/>
                      <a:pt x="47" y="0"/>
                    </a:cubicBezTo>
                    <a:cubicBezTo>
                      <a:pt x="46" y="0"/>
                      <a:pt x="46" y="0"/>
                      <a:pt x="46" y="0"/>
                    </a:cubicBezTo>
                    <a:cubicBezTo>
                      <a:pt x="42" y="0"/>
                      <a:pt x="38" y="3"/>
                      <a:pt x="38" y="6"/>
                    </a:cubicBezTo>
                    <a:cubicBezTo>
                      <a:pt x="38" y="10"/>
                      <a:pt x="37" y="13"/>
                      <a:pt x="35" y="14"/>
                    </a:cubicBezTo>
                    <a:cubicBezTo>
                      <a:pt x="33" y="14"/>
                      <a:pt x="26" y="15"/>
                      <a:pt x="24" y="12"/>
                    </a:cubicBezTo>
                    <a:cubicBezTo>
                      <a:pt x="21" y="10"/>
                      <a:pt x="17" y="10"/>
                      <a:pt x="14" y="13"/>
                    </a:cubicBezTo>
                    <a:cubicBezTo>
                      <a:pt x="13" y="14"/>
                      <a:pt x="13" y="14"/>
                      <a:pt x="13" y="14"/>
                    </a:cubicBezTo>
                    <a:cubicBezTo>
                      <a:pt x="10" y="17"/>
                      <a:pt x="10" y="21"/>
                      <a:pt x="12" y="24"/>
                    </a:cubicBezTo>
                    <a:cubicBezTo>
                      <a:pt x="15" y="26"/>
                      <a:pt x="16" y="30"/>
                      <a:pt x="15" y="32"/>
                    </a:cubicBezTo>
                    <a:cubicBezTo>
                      <a:pt x="14" y="33"/>
                      <a:pt x="10" y="39"/>
                      <a:pt x="6" y="39"/>
                    </a:cubicBezTo>
                    <a:cubicBezTo>
                      <a:pt x="3" y="39"/>
                      <a:pt x="0" y="42"/>
                      <a:pt x="0" y="46"/>
                    </a:cubicBezTo>
                    <a:cubicBezTo>
                      <a:pt x="0" y="47"/>
                      <a:pt x="0" y="47"/>
                      <a:pt x="0" y="47"/>
                    </a:cubicBezTo>
                    <a:cubicBezTo>
                      <a:pt x="0" y="51"/>
                      <a:pt x="3" y="55"/>
                      <a:pt x="6" y="55"/>
                    </a:cubicBezTo>
                    <a:cubicBezTo>
                      <a:pt x="10" y="55"/>
                      <a:pt x="13" y="56"/>
                      <a:pt x="14" y="58"/>
                    </a:cubicBezTo>
                    <a:cubicBezTo>
                      <a:pt x="14" y="60"/>
                      <a:pt x="15" y="67"/>
                      <a:pt x="12" y="69"/>
                    </a:cubicBezTo>
                    <a:cubicBezTo>
                      <a:pt x="10" y="72"/>
                      <a:pt x="10" y="76"/>
                      <a:pt x="13" y="79"/>
                    </a:cubicBezTo>
                    <a:cubicBezTo>
                      <a:pt x="14" y="80"/>
                      <a:pt x="14" y="80"/>
                      <a:pt x="14" y="80"/>
                    </a:cubicBezTo>
                    <a:cubicBezTo>
                      <a:pt x="17" y="83"/>
                      <a:pt x="21" y="83"/>
                      <a:pt x="24" y="81"/>
                    </a:cubicBezTo>
                    <a:cubicBezTo>
                      <a:pt x="26" y="79"/>
                      <a:pt x="30" y="77"/>
                      <a:pt x="31" y="78"/>
                    </a:cubicBezTo>
                    <a:cubicBezTo>
                      <a:pt x="33" y="79"/>
                      <a:pt x="38" y="84"/>
                      <a:pt x="38" y="87"/>
                    </a:cubicBezTo>
                    <a:cubicBezTo>
                      <a:pt x="38" y="91"/>
                      <a:pt x="42" y="93"/>
                      <a:pt x="46" y="93"/>
                    </a:cubicBezTo>
                    <a:cubicBezTo>
                      <a:pt x="47" y="93"/>
                      <a:pt x="47" y="93"/>
                      <a:pt x="47" y="93"/>
                    </a:cubicBezTo>
                    <a:cubicBezTo>
                      <a:pt x="51" y="93"/>
                      <a:pt x="55" y="91"/>
                      <a:pt x="55" y="87"/>
                    </a:cubicBezTo>
                    <a:cubicBezTo>
                      <a:pt x="55" y="84"/>
                      <a:pt x="56" y="80"/>
                      <a:pt x="58" y="80"/>
                    </a:cubicBezTo>
                    <a:cubicBezTo>
                      <a:pt x="60" y="79"/>
                      <a:pt x="67" y="79"/>
                      <a:pt x="69" y="81"/>
                    </a:cubicBezTo>
                    <a:cubicBezTo>
                      <a:pt x="72" y="83"/>
                      <a:pt x="76" y="83"/>
                      <a:pt x="79" y="80"/>
                    </a:cubicBezTo>
                    <a:cubicBezTo>
                      <a:pt x="80" y="79"/>
                      <a:pt x="80" y="79"/>
                      <a:pt x="80" y="79"/>
                    </a:cubicBezTo>
                    <a:cubicBezTo>
                      <a:pt x="83" y="76"/>
                      <a:pt x="83" y="72"/>
                      <a:pt x="81" y="69"/>
                    </a:cubicBezTo>
                    <a:cubicBezTo>
                      <a:pt x="78" y="67"/>
                      <a:pt x="77" y="64"/>
                      <a:pt x="78" y="62"/>
                    </a:cubicBezTo>
                    <a:cubicBezTo>
                      <a:pt x="79" y="60"/>
                      <a:pt x="83" y="55"/>
                      <a:pt x="87" y="55"/>
                    </a:cubicBezTo>
                    <a:close/>
                    <a:moveTo>
                      <a:pt x="47" y="70"/>
                    </a:moveTo>
                    <a:cubicBezTo>
                      <a:pt x="34" y="70"/>
                      <a:pt x="23" y="60"/>
                      <a:pt x="23" y="47"/>
                    </a:cubicBezTo>
                    <a:cubicBezTo>
                      <a:pt x="23" y="34"/>
                      <a:pt x="34" y="23"/>
                      <a:pt x="47" y="23"/>
                    </a:cubicBezTo>
                    <a:cubicBezTo>
                      <a:pt x="59" y="23"/>
                      <a:pt x="70" y="34"/>
                      <a:pt x="70" y="47"/>
                    </a:cubicBezTo>
                    <a:cubicBezTo>
                      <a:pt x="70" y="60"/>
                      <a:pt x="59" y="70"/>
                      <a:pt x="47" y="70"/>
                    </a:cubicBezTo>
                    <a:close/>
                  </a:path>
                </a:pathLst>
              </a:custGeom>
              <a:solidFill>
                <a:schemeClr val="accent3"/>
              </a:solidFill>
              <a:ln>
                <a:solidFill>
                  <a:schemeClr val="accent3"/>
                </a:solid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02" name="Google Shape;202;p29"/>
              <p:cNvSpPr/>
              <p:nvPr/>
            </p:nvSpPr>
            <p:spPr>
              <a:xfrm>
                <a:off x="3992" y="1574"/>
                <a:ext cx="115" cy="114"/>
              </a:xfrm>
              <a:custGeom>
                <a:avLst/>
                <a:gdLst/>
                <a:ahLst/>
                <a:cxnLst/>
                <a:rect l="l" t="t" r="r" b="b"/>
                <a:pathLst>
                  <a:path w="73" h="72" extrusionOk="0">
                    <a:moveTo>
                      <a:pt x="68" y="42"/>
                    </a:moveTo>
                    <a:cubicBezTo>
                      <a:pt x="71" y="42"/>
                      <a:pt x="73" y="40"/>
                      <a:pt x="73" y="36"/>
                    </a:cubicBezTo>
                    <a:cubicBezTo>
                      <a:pt x="73" y="33"/>
                      <a:pt x="71" y="30"/>
                      <a:pt x="68" y="30"/>
                    </a:cubicBezTo>
                    <a:cubicBezTo>
                      <a:pt x="65" y="30"/>
                      <a:pt x="63" y="29"/>
                      <a:pt x="62" y="27"/>
                    </a:cubicBezTo>
                    <a:cubicBezTo>
                      <a:pt x="62" y="26"/>
                      <a:pt x="61" y="20"/>
                      <a:pt x="63" y="18"/>
                    </a:cubicBezTo>
                    <a:cubicBezTo>
                      <a:pt x="65" y="16"/>
                      <a:pt x="65" y="13"/>
                      <a:pt x="62" y="10"/>
                    </a:cubicBezTo>
                    <a:cubicBezTo>
                      <a:pt x="60" y="8"/>
                      <a:pt x="56" y="7"/>
                      <a:pt x="54" y="9"/>
                    </a:cubicBezTo>
                    <a:cubicBezTo>
                      <a:pt x="52" y="11"/>
                      <a:pt x="50" y="12"/>
                      <a:pt x="48" y="12"/>
                    </a:cubicBezTo>
                    <a:cubicBezTo>
                      <a:pt x="47" y="11"/>
                      <a:pt x="43" y="7"/>
                      <a:pt x="43" y="5"/>
                    </a:cubicBezTo>
                    <a:cubicBezTo>
                      <a:pt x="43" y="2"/>
                      <a:pt x="40" y="0"/>
                      <a:pt x="37" y="0"/>
                    </a:cubicBezTo>
                    <a:cubicBezTo>
                      <a:pt x="33" y="0"/>
                      <a:pt x="30" y="2"/>
                      <a:pt x="30" y="5"/>
                    </a:cubicBezTo>
                    <a:cubicBezTo>
                      <a:pt x="30" y="7"/>
                      <a:pt x="29" y="10"/>
                      <a:pt x="27" y="11"/>
                    </a:cubicBezTo>
                    <a:cubicBezTo>
                      <a:pt x="26" y="11"/>
                      <a:pt x="21" y="11"/>
                      <a:pt x="19" y="9"/>
                    </a:cubicBezTo>
                    <a:cubicBezTo>
                      <a:pt x="17" y="7"/>
                      <a:pt x="13" y="8"/>
                      <a:pt x="11" y="10"/>
                    </a:cubicBezTo>
                    <a:cubicBezTo>
                      <a:pt x="8" y="13"/>
                      <a:pt x="8" y="16"/>
                      <a:pt x="10" y="18"/>
                    </a:cubicBezTo>
                    <a:cubicBezTo>
                      <a:pt x="12" y="20"/>
                      <a:pt x="13" y="23"/>
                      <a:pt x="12" y="24"/>
                    </a:cubicBezTo>
                    <a:cubicBezTo>
                      <a:pt x="11" y="26"/>
                      <a:pt x="8" y="30"/>
                      <a:pt x="5" y="30"/>
                    </a:cubicBezTo>
                    <a:cubicBezTo>
                      <a:pt x="2" y="30"/>
                      <a:pt x="0" y="33"/>
                      <a:pt x="0" y="36"/>
                    </a:cubicBezTo>
                    <a:cubicBezTo>
                      <a:pt x="0" y="40"/>
                      <a:pt x="2" y="42"/>
                      <a:pt x="5" y="42"/>
                    </a:cubicBezTo>
                    <a:cubicBezTo>
                      <a:pt x="8" y="42"/>
                      <a:pt x="10" y="44"/>
                      <a:pt x="11" y="45"/>
                    </a:cubicBezTo>
                    <a:cubicBezTo>
                      <a:pt x="11" y="47"/>
                      <a:pt x="12" y="52"/>
                      <a:pt x="10" y="54"/>
                    </a:cubicBezTo>
                    <a:cubicBezTo>
                      <a:pt x="8" y="56"/>
                      <a:pt x="8" y="59"/>
                      <a:pt x="11" y="62"/>
                    </a:cubicBezTo>
                    <a:cubicBezTo>
                      <a:pt x="13" y="64"/>
                      <a:pt x="17" y="65"/>
                      <a:pt x="19" y="63"/>
                    </a:cubicBezTo>
                    <a:cubicBezTo>
                      <a:pt x="21" y="61"/>
                      <a:pt x="23" y="60"/>
                      <a:pt x="25" y="61"/>
                    </a:cubicBezTo>
                    <a:cubicBezTo>
                      <a:pt x="26" y="61"/>
                      <a:pt x="30" y="65"/>
                      <a:pt x="30" y="68"/>
                    </a:cubicBezTo>
                    <a:cubicBezTo>
                      <a:pt x="30" y="70"/>
                      <a:pt x="33" y="72"/>
                      <a:pt x="37" y="72"/>
                    </a:cubicBezTo>
                    <a:cubicBezTo>
                      <a:pt x="40" y="72"/>
                      <a:pt x="43" y="70"/>
                      <a:pt x="43" y="68"/>
                    </a:cubicBezTo>
                    <a:cubicBezTo>
                      <a:pt x="43" y="65"/>
                      <a:pt x="44" y="62"/>
                      <a:pt x="46" y="62"/>
                    </a:cubicBezTo>
                    <a:cubicBezTo>
                      <a:pt x="47" y="61"/>
                      <a:pt x="52" y="61"/>
                      <a:pt x="54" y="63"/>
                    </a:cubicBezTo>
                    <a:cubicBezTo>
                      <a:pt x="56" y="65"/>
                      <a:pt x="60" y="64"/>
                      <a:pt x="62" y="62"/>
                    </a:cubicBezTo>
                    <a:cubicBezTo>
                      <a:pt x="65" y="59"/>
                      <a:pt x="65" y="56"/>
                      <a:pt x="63" y="54"/>
                    </a:cubicBezTo>
                    <a:cubicBezTo>
                      <a:pt x="61" y="52"/>
                      <a:pt x="60" y="49"/>
                      <a:pt x="61" y="48"/>
                    </a:cubicBezTo>
                    <a:cubicBezTo>
                      <a:pt x="62" y="46"/>
                      <a:pt x="65" y="42"/>
                      <a:pt x="68" y="42"/>
                    </a:cubicBezTo>
                    <a:close/>
                    <a:moveTo>
                      <a:pt x="37" y="54"/>
                    </a:moveTo>
                    <a:cubicBezTo>
                      <a:pt x="26" y="54"/>
                      <a:pt x="18" y="46"/>
                      <a:pt x="18" y="36"/>
                    </a:cubicBezTo>
                    <a:cubicBezTo>
                      <a:pt x="18" y="26"/>
                      <a:pt x="26" y="18"/>
                      <a:pt x="37" y="18"/>
                    </a:cubicBezTo>
                    <a:cubicBezTo>
                      <a:pt x="47" y="18"/>
                      <a:pt x="55" y="26"/>
                      <a:pt x="55" y="36"/>
                    </a:cubicBezTo>
                    <a:cubicBezTo>
                      <a:pt x="55" y="46"/>
                      <a:pt x="47" y="54"/>
                      <a:pt x="37" y="54"/>
                    </a:cubicBezTo>
                    <a:close/>
                  </a:path>
                </a:pathLst>
              </a:custGeom>
              <a:solidFill>
                <a:schemeClr val="accent3"/>
              </a:solidFill>
              <a:ln>
                <a:solidFill>
                  <a:schemeClr val="accent3"/>
                </a:solid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03" name="Google Shape;203;p29"/>
              <p:cNvSpPr/>
              <p:nvPr/>
            </p:nvSpPr>
            <p:spPr>
              <a:xfrm>
                <a:off x="3109" y="1661"/>
                <a:ext cx="145" cy="145"/>
              </a:xfrm>
              <a:custGeom>
                <a:avLst/>
                <a:gdLst/>
                <a:ahLst/>
                <a:cxnLst/>
                <a:rect l="l" t="t" r="r" b="b"/>
                <a:pathLst>
                  <a:path w="92" h="92" extrusionOk="0">
                    <a:moveTo>
                      <a:pt x="46" y="69"/>
                    </a:moveTo>
                    <a:cubicBezTo>
                      <a:pt x="33" y="69"/>
                      <a:pt x="23" y="59"/>
                      <a:pt x="23" y="46"/>
                    </a:cubicBezTo>
                    <a:cubicBezTo>
                      <a:pt x="23" y="33"/>
                      <a:pt x="33" y="23"/>
                      <a:pt x="46" y="23"/>
                    </a:cubicBezTo>
                    <a:cubicBezTo>
                      <a:pt x="59" y="23"/>
                      <a:pt x="69" y="33"/>
                      <a:pt x="69" y="46"/>
                    </a:cubicBezTo>
                    <a:cubicBezTo>
                      <a:pt x="69" y="59"/>
                      <a:pt x="59" y="69"/>
                      <a:pt x="46" y="69"/>
                    </a:cubicBezTo>
                    <a:moveTo>
                      <a:pt x="48" y="0"/>
                    </a:moveTo>
                    <a:cubicBezTo>
                      <a:pt x="44" y="0"/>
                      <a:pt x="44" y="0"/>
                      <a:pt x="44" y="0"/>
                    </a:cubicBezTo>
                    <a:cubicBezTo>
                      <a:pt x="41" y="0"/>
                      <a:pt x="38" y="2"/>
                      <a:pt x="38" y="6"/>
                    </a:cubicBezTo>
                    <a:cubicBezTo>
                      <a:pt x="38" y="6"/>
                      <a:pt x="38" y="6"/>
                      <a:pt x="38" y="6"/>
                    </a:cubicBezTo>
                    <a:cubicBezTo>
                      <a:pt x="38" y="9"/>
                      <a:pt x="36" y="13"/>
                      <a:pt x="34" y="13"/>
                    </a:cubicBezTo>
                    <a:cubicBezTo>
                      <a:pt x="34" y="14"/>
                      <a:pt x="32" y="14"/>
                      <a:pt x="30" y="14"/>
                    </a:cubicBezTo>
                    <a:cubicBezTo>
                      <a:pt x="28" y="14"/>
                      <a:pt x="25" y="13"/>
                      <a:pt x="23" y="12"/>
                    </a:cubicBezTo>
                    <a:cubicBezTo>
                      <a:pt x="23" y="12"/>
                      <a:pt x="23" y="12"/>
                      <a:pt x="23" y="12"/>
                    </a:cubicBezTo>
                    <a:cubicBezTo>
                      <a:pt x="22" y="11"/>
                      <a:pt x="20" y="10"/>
                      <a:pt x="19" y="10"/>
                    </a:cubicBezTo>
                    <a:cubicBezTo>
                      <a:pt x="17" y="10"/>
                      <a:pt x="16" y="11"/>
                      <a:pt x="15" y="12"/>
                    </a:cubicBezTo>
                    <a:cubicBezTo>
                      <a:pt x="12" y="15"/>
                      <a:pt x="12" y="15"/>
                      <a:pt x="12" y="15"/>
                    </a:cubicBezTo>
                    <a:cubicBezTo>
                      <a:pt x="9" y="17"/>
                      <a:pt x="9" y="21"/>
                      <a:pt x="12" y="23"/>
                    </a:cubicBezTo>
                    <a:cubicBezTo>
                      <a:pt x="12" y="23"/>
                      <a:pt x="12" y="23"/>
                      <a:pt x="12" y="23"/>
                    </a:cubicBezTo>
                    <a:cubicBezTo>
                      <a:pt x="14" y="26"/>
                      <a:pt x="16" y="29"/>
                      <a:pt x="15" y="31"/>
                    </a:cubicBezTo>
                    <a:cubicBezTo>
                      <a:pt x="14" y="33"/>
                      <a:pt x="9" y="38"/>
                      <a:pt x="6" y="38"/>
                    </a:cubicBezTo>
                    <a:cubicBezTo>
                      <a:pt x="6" y="38"/>
                      <a:pt x="6" y="38"/>
                      <a:pt x="6" y="38"/>
                    </a:cubicBezTo>
                    <a:cubicBezTo>
                      <a:pt x="2" y="38"/>
                      <a:pt x="0" y="41"/>
                      <a:pt x="0" y="44"/>
                    </a:cubicBezTo>
                    <a:cubicBezTo>
                      <a:pt x="0" y="48"/>
                      <a:pt x="0" y="48"/>
                      <a:pt x="0" y="48"/>
                    </a:cubicBezTo>
                    <a:cubicBezTo>
                      <a:pt x="0" y="51"/>
                      <a:pt x="2" y="54"/>
                      <a:pt x="6" y="54"/>
                    </a:cubicBezTo>
                    <a:cubicBezTo>
                      <a:pt x="6" y="54"/>
                      <a:pt x="6" y="54"/>
                      <a:pt x="6" y="54"/>
                    </a:cubicBezTo>
                    <a:cubicBezTo>
                      <a:pt x="9" y="54"/>
                      <a:pt x="13" y="56"/>
                      <a:pt x="13" y="58"/>
                    </a:cubicBezTo>
                    <a:cubicBezTo>
                      <a:pt x="14" y="60"/>
                      <a:pt x="14" y="66"/>
                      <a:pt x="12" y="69"/>
                    </a:cubicBezTo>
                    <a:cubicBezTo>
                      <a:pt x="12" y="69"/>
                      <a:pt x="12" y="69"/>
                      <a:pt x="12" y="69"/>
                    </a:cubicBezTo>
                    <a:cubicBezTo>
                      <a:pt x="9" y="71"/>
                      <a:pt x="9" y="75"/>
                      <a:pt x="12" y="77"/>
                    </a:cubicBezTo>
                    <a:cubicBezTo>
                      <a:pt x="15" y="80"/>
                      <a:pt x="15" y="80"/>
                      <a:pt x="15" y="80"/>
                    </a:cubicBezTo>
                    <a:cubicBezTo>
                      <a:pt x="16" y="81"/>
                      <a:pt x="17" y="82"/>
                      <a:pt x="19" y="82"/>
                    </a:cubicBezTo>
                    <a:cubicBezTo>
                      <a:pt x="20" y="82"/>
                      <a:pt x="22" y="81"/>
                      <a:pt x="23" y="80"/>
                    </a:cubicBezTo>
                    <a:cubicBezTo>
                      <a:pt x="23" y="80"/>
                      <a:pt x="23" y="80"/>
                      <a:pt x="23" y="80"/>
                    </a:cubicBezTo>
                    <a:cubicBezTo>
                      <a:pt x="25" y="78"/>
                      <a:pt x="28" y="77"/>
                      <a:pt x="30" y="77"/>
                    </a:cubicBezTo>
                    <a:cubicBezTo>
                      <a:pt x="30" y="77"/>
                      <a:pt x="31" y="77"/>
                      <a:pt x="31" y="77"/>
                    </a:cubicBezTo>
                    <a:cubicBezTo>
                      <a:pt x="33" y="78"/>
                      <a:pt x="38" y="83"/>
                      <a:pt x="38" y="86"/>
                    </a:cubicBezTo>
                    <a:cubicBezTo>
                      <a:pt x="38" y="86"/>
                      <a:pt x="38" y="86"/>
                      <a:pt x="38" y="86"/>
                    </a:cubicBezTo>
                    <a:cubicBezTo>
                      <a:pt x="38" y="90"/>
                      <a:pt x="41" y="92"/>
                      <a:pt x="44" y="92"/>
                    </a:cubicBezTo>
                    <a:cubicBezTo>
                      <a:pt x="48" y="92"/>
                      <a:pt x="48" y="92"/>
                      <a:pt x="48" y="92"/>
                    </a:cubicBezTo>
                    <a:cubicBezTo>
                      <a:pt x="51" y="92"/>
                      <a:pt x="54" y="90"/>
                      <a:pt x="54" y="86"/>
                    </a:cubicBezTo>
                    <a:cubicBezTo>
                      <a:pt x="54" y="86"/>
                      <a:pt x="54" y="86"/>
                      <a:pt x="54" y="86"/>
                    </a:cubicBezTo>
                    <a:cubicBezTo>
                      <a:pt x="54" y="83"/>
                      <a:pt x="56" y="79"/>
                      <a:pt x="58" y="79"/>
                    </a:cubicBezTo>
                    <a:cubicBezTo>
                      <a:pt x="58" y="78"/>
                      <a:pt x="60" y="78"/>
                      <a:pt x="62" y="78"/>
                    </a:cubicBezTo>
                    <a:cubicBezTo>
                      <a:pt x="64" y="78"/>
                      <a:pt x="67" y="79"/>
                      <a:pt x="68" y="80"/>
                    </a:cubicBezTo>
                    <a:cubicBezTo>
                      <a:pt x="69" y="80"/>
                      <a:pt x="69" y="80"/>
                      <a:pt x="69" y="80"/>
                    </a:cubicBezTo>
                    <a:cubicBezTo>
                      <a:pt x="70" y="81"/>
                      <a:pt x="71" y="82"/>
                      <a:pt x="73" y="82"/>
                    </a:cubicBezTo>
                    <a:cubicBezTo>
                      <a:pt x="75" y="82"/>
                      <a:pt x="76" y="81"/>
                      <a:pt x="77" y="80"/>
                    </a:cubicBezTo>
                    <a:cubicBezTo>
                      <a:pt x="80" y="77"/>
                      <a:pt x="80" y="77"/>
                      <a:pt x="80" y="77"/>
                    </a:cubicBezTo>
                    <a:cubicBezTo>
                      <a:pt x="82" y="75"/>
                      <a:pt x="82" y="71"/>
                      <a:pt x="80" y="69"/>
                    </a:cubicBezTo>
                    <a:cubicBezTo>
                      <a:pt x="80" y="69"/>
                      <a:pt x="80" y="69"/>
                      <a:pt x="80" y="69"/>
                    </a:cubicBezTo>
                    <a:cubicBezTo>
                      <a:pt x="78" y="66"/>
                      <a:pt x="76" y="63"/>
                      <a:pt x="77" y="61"/>
                    </a:cubicBezTo>
                    <a:cubicBezTo>
                      <a:pt x="78" y="59"/>
                      <a:pt x="82" y="54"/>
                      <a:pt x="86" y="54"/>
                    </a:cubicBezTo>
                    <a:cubicBezTo>
                      <a:pt x="86" y="54"/>
                      <a:pt x="86" y="54"/>
                      <a:pt x="86" y="54"/>
                    </a:cubicBezTo>
                    <a:cubicBezTo>
                      <a:pt x="90" y="54"/>
                      <a:pt x="92" y="51"/>
                      <a:pt x="92" y="48"/>
                    </a:cubicBezTo>
                    <a:cubicBezTo>
                      <a:pt x="92" y="44"/>
                      <a:pt x="92" y="44"/>
                      <a:pt x="92" y="44"/>
                    </a:cubicBezTo>
                    <a:cubicBezTo>
                      <a:pt x="92" y="41"/>
                      <a:pt x="90" y="38"/>
                      <a:pt x="86" y="38"/>
                    </a:cubicBezTo>
                    <a:cubicBezTo>
                      <a:pt x="86" y="38"/>
                      <a:pt x="86" y="38"/>
                      <a:pt x="86" y="38"/>
                    </a:cubicBezTo>
                    <a:cubicBezTo>
                      <a:pt x="82" y="38"/>
                      <a:pt x="79" y="36"/>
                      <a:pt x="79" y="34"/>
                    </a:cubicBezTo>
                    <a:cubicBezTo>
                      <a:pt x="78" y="32"/>
                      <a:pt x="78" y="26"/>
                      <a:pt x="80" y="23"/>
                    </a:cubicBezTo>
                    <a:cubicBezTo>
                      <a:pt x="80" y="23"/>
                      <a:pt x="80" y="23"/>
                      <a:pt x="80" y="23"/>
                    </a:cubicBezTo>
                    <a:cubicBezTo>
                      <a:pt x="82" y="21"/>
                      <a:pt x="82" y="17"/>
                      <a:pt x="80" y="15"/>
                    </a:cubicBezTo>
                    <a:cubicBezTo>
                      <a:pt x="77" y="12"/>
                      <a:pt x="77" y="12"/>
                      <a:pt x="77" y="12"/>
                    </a:cubicBezTo>
                    <a:cubicBezTo>
                      <a:pt x="76" y="11"/>
                      <a:pt x="75" y="10"/>
                      <a:pt x="73" y="10"/>
                    </a:cubicBezTo>
                    <a:cubicBezTo>
                      <a:pt x="71" y="10"/>
                      <a:pt x="70" y="11"/>
                      <a:pt x="69" y="12"/>
                    </a:cubicBezTo>
                    <a:cubicBezTo>
                      <a:pt x="68" y="12"/>
                      <a:pt x="68" y="12"/>
                      <a:pt x="68" y="12"/>
                    </a:cubicBezTo>
                    <a:cubicBezTo>
                      <a:pt x="67" y="14"/>
                      <a:pt x="64" y="15"/>
                      <a:pt x="62" y="15"/>
                    </a:cubicBezTo>
                    <a:cubicBezTo>
                      <a:pt x="62" y="15"/>
                      <a:pt x="61" y="15"/>
                      <a:pt x="61" y="15"/>
                    </a:cubicBezTo>
                    <a:cubicBezTo>
                      <a:pt x="59" y="14"/>
                      <a:pt x="54" y="9"/>
                      <a:pt x="54" y="6"/>
                    </a:cubicBezTo>
                    <a:cubicBezTo>
                      <a:pt x="54" y="6"/>
                      <a:pt x="54" y="6"/>
                      <a:pt x="54" y="6"/>
                    </a:cubicBezTo>
                    <a:cubicBezTo>
                      <a:pt x="54" y="2"/>
                      <a:pt x="51" y="0"/>
                      <a:pt x="48" y="0"/>
                    </a:cubicBezTo>
                  </a:path>
                </a:pathLst>
              </a:custGeom>
              <a:solidFill>
                <a:schemeClr val="bg1"/>
              </a:solidFill>
              <a:ln>
                <a:solidFill>
                  <a:schemeClr val="bg1"/>
                </a:solid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04" name="Google Shape;204;p29"/>
              <p:cNvSpPr/>
              <p:nvPr/>
            </p:nvSpPr>
            <p:spPr>
              <a:xfrm>
                <a:off x="3241" y="1601"/>
                <a:ext cx="120" cy="120"/>
              </a:xfrm>
              <a:custGeom>
                <a:avLst/>
                <a:gdLst/>
                <a:ahLst/>
                <a:cxnLst/>
                <a:rect l="l" t="t" r="r" b="b"/>
                <a:pathLst>
                  <a:path w="76" h="76" extrusionOk="0">
                    <a:moveTo>
                      <a:pt x="38" y="57"/>
                    </a:moveTo>
                    <a:cubicBezTo>
                      <a:pt x="27" y="57"/>
                      <a:pt x="19" y="48"/>
                      <a:pt x="19" y="38"/>
                    </a:cubicBezTo>
                    <a:cubicBezTo>
                      <a:pt x="19" y="27"/>
                      <a:pt x="27" y="19"/>
                      <a:pt x="38" y="19"/>
                    </a:cubicBezTo>
                    <a:cubicBezTo>
                      <a:pt x="48" y="19"/>
                      <a:pt x="57" y="27"/>
                      <a:pt x="57" y="38"/>
                    </a:cubicBezTo>
                    <a:cubicBezTo>
                      <a:pt x="57" y="48"/>
                      <a:pt x="48" y="57"/>
                      <a:pt x="38" y="57"/>
                    </a:cubicBezTo>
                    <a:moveTo>
                      <a:pt x="38" y="0"/>
                    </a:moveTo>
                    <a:cubicBezTo>
                      <a:pt x="37" y="0"/>
                      <a:pt x="37" y="0"/>
                      <a:pt x="37" y="0"/>
                    </a:cubicBezTo>
                    <a:cubicBezTo>
                      <a:pt x="34" y="0"/>
                      <a:pt x="31" y="2"/>
                      <a:pt x="31" y="5"/>
                    </a:cubicBezTo>
                    <a:cubicBezTo>
                      <a:pt x="31" y="8"/>
                      <a:pt x="30" y="10"/>
                      <a:pt x="28" y="11"/>
                    </a:cubicBezTo>
                    <a:cubicBezTo>
                      <a:pt x="28" y="11"/>
                      <a:pt x="26" y="11"/>
                      <a:pt x="25" y="11"/>
                    </a:cubicBezTo>
                    <a:cubicBezTo>
                      <a:pt x="23" y="11"/>
                      <a:pt x="20" y="11"/>
                      <a:pt x="19" y="10"/>
                    </a:cubicBezTo>
                    <a:cubicBezTo>
                      <a:pt x="18" y="9"/>
                      <a:pt x="17" y="8"/>
                      <a:pt x="16" y="8"/>
                    </a:cubicBezTo>
                    <a:cubicBezTo>
                      <a:pt x="14" y="8"/>
                      <a:pt x="13" y="9"/>
                      <a:pt x="11" y="11"/>
                    </a:cubicBezTo>
                    <a:cubicBezTo>
                      <a:pt x="11" y="11"/>
                      <a:pt x="11" y="11"/>
                      <a:pt x="11" y="11"/>
                    </a:cubicBezTo>
                    <a:cubicBezTo>
                      <a:pt x="8" y="14"/>
                      <a:pt x="8" y="17"/>
                      <a:pt x="10" y="19"/>
                    </a:cubicBezTo>
                    <a:cubicBezTo>
                      <a:pt x="12" y="21"/>
                      <a:pt x="13" y="24"/>
                      <a:pt x="12" y="25"/>
                    </a:cubicBezTo>
                    <a:cubicBezTo>
                      <a:pt x="11" y="27"/>
                      <a:pt x="8" y="31"/>
                      <a:pt x="5" y="31"/>
                    </a:cubicBezTo>
                    <a:cubicBezTo>
                      <a:pt x="2" y="31"/>
                      <a:pt x="0" y="34"/>
                      <a:pt x="0" y="37"/>
                    </a:cubicBezTo>
                    <a:cubicBezTo>
                      <a:pt x="0" y="38"/>
                      <a:pt x="0" y="38"/>
                      <a:pt x="0" y="38"/>
                    </a:cubicBezTo>
                    <a:cubicBezTo>
                      <a:pt x="0" y="42"/>
                      <a:pt x="2" y="44"/>
                      <a:pt x="5" y="44"/>
                    </a:cubicBezTo>
                    <a:cubicBezTo>
                      <a:pt x="8" y="44"/>
                      <a:pt x="11" y="46"/>
                      <a:pt x="11" y="47"/>
                    </a:cubicBezTo>
                    <a:cubicBezTo>
                      <a:pt x="12" y="49"/>
                      <a:pt x="12" y="54"/>
                      <a:pt x="10" y="56"/>
                    </a:cubicBezTo>
                    <a:cubicBezTo>
                      <a:pt x="8" y="58"/>
                      <a:pt x="8" y="62"/>
                      <a:pt x="11" y="64"/>
                    </a:cubicBezTo>
                    <a:cubicBezTo>
                      <a:pt x="11" y="65"/>
                      <a:pt x="11" y="65"/>
                      <a:pt x="11" y="65"/>
                    </a:cubicBezTo>
                    <a:cubicBezTo>
                      <a:pt x="13" y="66"/>
                      <a:pt x="14" y="67"/>
                      <a:pt x="16" y="67"/>
                    </a:cubicBezTo>
                    <a:cubicBezTo>
                      <a:pt x="17" y="67"/>
                      <a:pt x="18" y="66"/>
                      <a:pt x="19" y="66"/>
                    </a:cubicBezTo>
                    <a:cubicBezTo>
                      <a:pt x="21" y="64"/>
                      <a:pt x="23" y="63"/>
                      <a:pt x="24" y="63"/>
                    </a:cubicBezTo>
                    <a:cubicBezTo>
                      <a:pt x="25" y="63"/>
                      <a:pt x="25" y="63"/>
                      <a:pt x="26" y="63"/>
                    </a:cubicBezTo>
                    <a:cubicBezTo>
                      <a:pt x="27" y="64"/>
                      <a:pt x="31" y="68"/>
                      <a:pt x="31" y="70"/>
                    </a:cubicBezTo>
                    <a:cubicBezTo>
                      <a:pt x="31" y="73"/>
                      <a:pt x="34" y="76"/>
                      <a:pt x="37" y="76"/>
                    </a:cubicBezTo>
                    <a:cubicBezTo>
                      <a:pt x="38" y="76"/>
                      <a:pt x="38" y="76"/>
                      <a:pt x="38" y="76"/>
                    </a:cubicBezTo>
                    <a:cubicBezTo>
                      <a:pt x="42" y="76"/>
                      <a:pt x="44" y="73"/>
                      <a:pt x="44" y="70"/>
                    </a:cubicBezTo>
                    <a:cubicBezTo>
                      <a:pt x="44" y="68"/>
                      <a:pt x="46" y="65"/>
                      <a:pt x="47" y="64"/>
                    </a:cubicBezTo>
                    <a:cubicBezTo>
                      <a:pt x="48" y="64"/>
                      <a:pt x="49" y="64"/>
                      <a:pt x="51" y="64"/>
                    </a:cubicBezTo>
                    <a:cubicBezTo>
                      <a:pt x="53" y="64"/>
                      <a:pt x="55" y="64"/>
                      <a:pt x="56" y="66"/>
                    </a:cubicBezTo>
                    <a:cubicBezTo>
                      <a:pt x="57" y="66"/>
                      <a:pt x="58" y="67"/>
                      <a:pt x="60" y="67"/>
                    </a:cubicBezTo>
                    <a:cubicBezTo>
                      <a:pt x="61" y="67"/>
                      <a:pt x="63" y="66"/>
                      <a:pt x="64" y="65"/>
                    </a:cubicBezTo>
                    <a:cubicBezTo>
                      <a:pt x="65" y="64"/>
                      <a:pt x="65" y="64"/>
                      <a:pt x="65" y="64"/>
                    </a:cubicBezTo>
                    <a:cubicBezTo>
                      <a:pt x="67" y="62"/>
                      <a:pt x="68" y="58"/>
                      <a:pt x="66" y="56"/>
                    </a:cubicBezTo>
                    <a:cubicBezTo>
                      <a:pt x="64" y="54"/>
                      <a:pt x="63" y="51"/>
                      <a:pt x="63" y="50"/>
                    </a:cubicBezTo>
                    <a:cubicBezTo>
                      <a:pt x="64" y="48"/>
                      <a:pt x="68" y="44"/>
                      <a:pt x="71" y="44"/>
                    </a:cubicBezTo>
                    <a:cubicBezTo>
                      <a:pt x="73" y="44"/>
                      <a:pt x="76" y="42"/>
                      <a:pt x="76" y="38"/>
                    </a:cubicBezTo>
                    <a:cubicBezTo>
                      <a:pt x="76" y="37"/>
                      <a:pt x="76" y="37"/>
                      <a:pt x="76" y="37"/>
                    </a:cubicBezTo>
                    <a:cubicBezTo>
                      <a:pt x="76" y="34"/>
                      <a:pt x="73" y="31"/>
                      <a:pt x="71" y="31"/>
                    </a:cubicBezTo>
                    <a:cubicBezTo>
                      <a:pt x="68" y="31"/>
                      <a:pt x="65" y="30"/>
                      <a:pt x="64" y="28"/>
                    </a:cubicBezTo>
                    <a:cubicBezTo>
                      <a:pt x="64" y="27"/>
                      <a:pt x="64" y="21"/>
                      <a:pt x="66" y="19"/>
                    </a:cubicBezTo>
                    <a:cubicBezTo>
                      <a:pt x="68" y="17"/>
                      <a:pt x="67" y="14"/>
                      <a:pt x="65" y="11"/>
                    </a:cubicBezTo>
                    <a:cubicBezTo>
                      <a:pt x="64" y="11"/>
                      <a:pt x="64" y="11"/>
                      <a:pt x="64" y="11"/>
                    </a:cubicBezTo>
                    <a:cubicBezTo>
                      <a:pt x="63" y="9"/>
                      <a:pt x="61" y="8"/>
                      <a:pt x="60" y="8"/>
                    </a:cubicBezTo>
                    <a:cubicBezTo>
                      <a:pt x="58" y="8"/>
                      <a:pt x="57" y="9"/>
                      <a:pt x="56" y="10"/>
                    </a:cubicBezTo>
                    <a:cubicBezTo>
                      <a:pt x="55" y="11"/>
                      <a:pt x="53" y="12"/>
                      <a:pt x="51" y="12"/>
                    </a:cubicBezTo>
                    <a:cubicBezTo>
                      <a:pt x="51" y="12"/>
                      <a:pt x="50" y="12"/>
                      <a:pt x="50" y="12"/>
                    </a:cubicBezTo>
                    <a:cubicBezTo>
                      <a:pt x="49" y="11"/>
                      <a:pt x="44" y="8"/>
                      <a:pt x="44" y="5"/>
                    </a:cubicBezTo>
                    <a:cubicBezTo>
                      <a:pt x="44" y="2"/>
                      <a:pt x="42" y="0"/>
                      <a:pt x="38" y="0"/>
                    </a:cubicBezTo>
                  </a:path>
                </a:pathLst>
              </a:custGeom>
              <a:solidFill>
                <a:schemeClr val="bg1"/>
              </a:solidFill>
              <a:ln>
                <a:solidFill>
                  <a:schemeClr val="bg1"/>
                </a:solid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05" name="Google Shape;205;p29"/>
              <p:cNvSpPr/>
              <p:nvPr/>
            </p:nvSpPr>
            <p:spPr>
              <a:xfrm>
                <a:off x="3254" y="1734"/>
                <a:ext cx="93" cy="93"/>
              </a:xfrm>
              <a:custGeom>
                <a:avLst/>
                <a:gdLst/>
                <a:ahLst/>
                <a:cxnLst/>
                <a:rect l="l" t="t" r="r" b="b"/>
                <a:pathLst>
                  <a:path w="59" h="59" extrusionOk="0">
                    <a:moveTo>
                      <a:pt x="30" y="44"/>
                    </a:moveTo>
                    <a:cubicBezTo>
                      <a:pt x="22" y="44"/>
                      <a:pt x="15" y="38"/>
                      <a:pt x="15" y="29"/>
                    </a:cubicBezTo>
                    <a:cubicBezTo>
                      <a:pt x="15" y="21"/>
                      <a:pt x="22" y="15"/>
                      <a:pt x="30" y="15"/>
                    </a:cubicBezTo>
                    <a:cubicBezTo>
                      <a:pt x="38" y="15"/>
                      <a:pt x="45" y="21"/>
                      <a:pt x="45" y="29"/>
                    </a:cubicBezTo>
                    <a:cubicBezTo>
                      <a:pt x="45" y="38"/>
                      <a:pt x="38" y="44"/>
                      <a:pt x="30" y="44"/>
                    </a:cubicBezTo>
                    <a:moveTo>
                      <a:pt x="30" y="0"/>
                    </a:moveTo>
                    <a:cubicBezTo>
                      <a:pt x="27" y="0"/>
                      <a:pt x="25" y="2"/>
                      <a:pt x="25" y="4"/>
                    </a:cubicBezTo>
                    <a:cubicBezTo>
                      <a:pt x="25" y="6"/>
                      <a:pt x="24" y="8"/>
                      <a:pt x="22" y="9"/>
                    </a:cubicBezTo>
                    <a:cubicBezTo>
                      <a:pt x="22" y="9"/>
                      <a:pt x="21" y="9"/>
                      <a:pt x="20" y="9"/>
                    </a:cubicBezTo>
                    <a:cubicBezTo>
                      <a:pt x="18" y="9"/>
                      <a:pt x="16" y="9"/>
                      <a:pt x="15" y="8"/>
                    </a:cubicBezTo>
                    <a:cubicBezTo>
                      <a:pt x="15" y="7"/>
                      <a:pt x="14" y="7"/>
                      <a:pt x="13" y="7"/>
                    </a:cubicBezTo>
                    <a:cubicBezTo>
                      <a:pt x="12" y="7"/>
                      <a:pt x="10" y="7"/>
                      <a:pt x="9" y="9"/>
                    </a:cubicBezTo>
                    <a:cubicBezTo>
                      <a:pt x="7" y="11"/>
                      <a:pt x="7" y="14"/>
                      <a:pt x="8" y="15"/>
                    </a:cubicBezTo>
                    <a:cubicBezTo>
                      <a:pt x="10" y="17"/>
                      <a:pt x="10" y="19"/>
                      <a:pt x="10" y="20"/>
                    </a:cubicBezTo>
                    <a:cubicBezTo>
                      <a:pt x="9" y="21"/>
                      <a:pt x="6" y="24"/>
                      <a:pt x="4" y="24"/>
                    </a:cubicBezTo>
                    <a:cubicBezTo>
                      <a:pt x="2" y="24"/>
                      <a:pt x="0" y="27"/>
                      <a:pt x="0" y="29"/>
                    </a:cubicBezTo>
                    <a:cubicBezTo>
                      <a:pt x="0" y="32"/>
                      <a:pt x="2" y="35"/>
                      <a:pt x="4" y="35"/>
                    </a:cubicBezTo>
                    <a:cubicBezTo>
                      <a:pt x="6" y="35"/>
                      <a:pt x="9" y="36"/>
                      <a:pt x="9" y="37"/>
                    </a:cubicBezTo>
                    <a:cubicBezTo>
                      <a:pt x="9" y="38"/>
                      <a:pt x="10" y="42"/>
                      <a:pt x="8" y="44"/>
                    </a:cubicBezTo>
                    <a:cubicBezTo>
                      <a:pt x="7" y="45"/>
                      <a:pt x="7" y="48"/>
                      <a:pt x="9" y="50"/>
                    </a:cubicBezTo>
                    <a:cubicBezTo>
                      <a:pt x="10" y="52"/>
                      <a:pt x="12" y="52"/>
                      <a:pt x="13" y="52"/>
                    </a:cubicBezTo>
                    <a:cubicBezTo>
                      <a:pt x="14" y="52"/>
                      <a:pt x="15" y="52"/>
                      <a:pt x="15" y="51"/>
                    </a:cubicBezTo>
                    <a:cubicBezTo>
                      <a:pt x="17" y="50"/>
                      <a:pt x="18" y="49"/>
                      <a:pt x="19" y="49"/>
                    </a:cubicBezTo>
                    <a:cubicBezTo>
                      <a:pt x="20" y="49"/>
                      <a:pt x="20" y="49"/>
                      <a:pt x="20" y="49"/>
                    </a:cubicBezTo>
                    <a:cubicBezTo>
                      <a:pt x="21" y="50"/>
                      <a:pt x="25" y="53"/>
                      <a:pt x="25" y="55"/>
                    </a:cubicBezTo>
                    <a:cubicBezTo>
                      <a:pt x="25" y="57"/>
                      <a:pt x="27" y="59"/>
                      <a:pt x="30" y="59"/>
                    </a:cubicBezTo>
                    <a:cubicBezTo>
                      <a:pt x="33" y="59"/>
                      <a:pt x="35" y="57"/>
                      <a:pt x="35" y="55"/>
                    </a:cubicBezTo>
                    <a:cubicBezTo>
                      <a:pt x="35" y="53"/>
                      <a:pt x="36" y="51"/>
                      <a:pt x="37" y="50"/>
                    </a:cubicBezTo>
                    <a:cubicBezTo>
                      <a:pt x="38" y="50"/>
                      <a:pt x="39" y="50"/>
                      <a:pt x="40" y="50"/>
                    </a:cubicBezTo>
                    <a:cubicBezTo>
                      <a:pt x="41" y="50"/>
                      <a:pt x="43" y="50"/>
                      <a:pt x="44" y="51"/>
                    </a:cubicBezTo>
                    <a:cubicBezTo>
                      <a:pt x="45" y="52"/>
                      <a:pt x="46" y="52"/>
                      <a:pt x="47" y="52"/>
                    </a:cubicBezTo>
                    <a:cubicBezTo>
                      <a:pt x="48" y="52"/>
                      <a:pt x="49" y="52"/>
                      <a:pt x="51" y="50"/>
                    </a:cubicBezTo>
                    <a:cubicBezTo>
                      <a:pt x="53" y="48"/>
                      <a:pt x="53" y="45"/>
                      <a:pt x="51" y="44"/>
                    </a:cubicBezTo>
                    <a:cubicBezTo>
                      <a:pt x="50" y="42"/>
                      <a:pt x="49" y="40"/>
                      <a:pt x="50" y="39"/>
                    </a:cubicBezTo>
                    <a:cubicBezTo>
                      <a:pt x="50" y="38"/>
                      <a:pt x="53" y="35"/>
                      <a:pt x="55" y="35"/>
                    </a:cubicBezTo>
                    <a:cubicBezTo>
                      <a:pt x="57" y="35"/>
                      <a:pt x="59" y="32"/>
                      <a:pt x="59" y="29"/>
                    </a:cubicBezTo>
                    <a:cubicBezTo>
                      <a:pt x="59" y="27"/>
                      <a:pt x="57" y="24"/>
                      <a:pt x="55" y="24"/>
                    </a:cubicBezTo>
                    <a:cubicBezTo>
                      <a:pt x="53" y="24"/>
                      <a:pt x="51" y="23"/>
                      <a:pt x="51" y="22"/>
                    </a:cubicBezTo>
                    <a:cubicBezTo>
                      <a:pt x="50" y="21"/>
                      <a:pt x="50" y="17"/>
                      <a:pt x="51" y="15"/>
                    </a:cubicBezTo>
                    <a:cubicBezTo>
                      <a:pt x="53" y="14"/>
                      <a:pt x="53" y="11"/>
                      <a:pt x="51" y="9"/>
                    </a:cubicBezTo>
                    <a:cubicBezTo>
                      <a:pt x="49" y="7"/>
                      <a:pt x="48" y="7"/>
                      <a:pt x="47" y="7"/>
                    </a:cubicBezTo>
                    <a:cubicBezTo>
                      <a:pt x="46" y="7"/>
                      <a:pt x="45" y="7"/>
                      <a:pt x="44" y="8"/>
                    </a:cubicBezTo>
                    <a:cubicBezTo>
                      <a:pt x="43" y="9"/>
                      <a:pt x="41" y="10"/>
                      <a:pt x="40" y="10"/>
                    </a:cubicBezTo>
                    <a:cubicBezTo>
                      <a:pt x="40" y="10"/>
                      <a:pt x="40" y="10"/>
                      <a:pt x="39" y="10"/>
                    </a:cubicBezTo>
                    <a:cubicBezTo>
                      <a:pt x="38" y="9"/>
                      <a:pt x="35" y="6"/>
                      <a:pt x="35" y="4"/>
                    </a:cubicBezTo>
                    <a:cubicBezTo>
                      <a:pt x="35" y="2"/>
                      <a:pt x="33" y="0"/>
                      <a:pt x="30" y="0"/>
                    </a:cubicBezTo>
                  </a:path>
                </a:pathLst>
              </a:custGeom>
              <a:solidFill>
                <a:schemeClr val="bg1"/>
              </a:solidFill>
              <a:ln>
                <a:solidFill>
                  <a:schemeClr val="bg1"/>
                </a:solid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06" name="Google Shape;206;p29"/>
              <p:cNvSpPr/>
              <p:nvPr/>
            </p:nvSpPr>
            <p:spPr>
              <a:xfrm>
                <a:off x="2788" y="1317"/>
                <a:ext cx="182" cy="144"/>
              </a:xfrm>
              <a:custGeom>
                <a:avLst/>
                <a:gdLst/>
                <a:ahLst/>
                <a:cxnLst/>
                <a:rect l="l" t="t" r="r" b="b"/>
                <a:pathLst>
                  <a:path w="115" h="91" extrusionOk="0">
                    <a:moveTo>
                      <a:pt x="58" y="0"/>
                    </a:moveTo>
                    <a:cubicBezTo>
                      <a:pt x="26" y="0"/>
                      <a:pt x="0" y="20"/>
                      <a:pt x="0" y="44"/>
                    </a:cubicBezTo>
                    <a:cubicBezTo>
                      <a:pt x="0" y="58"/>
                      <a:pt x="8" y="70"/>
                      <a:pt x="20" y="78"/>
                    </a:cubicBezTo>
                    <a:cubicBezTo>
                      <a:pt x="14" y="87"/>
                      <a:pt x="6" y="91"/>
                      <a:pt x="6" y="91"/>
                    </a:cubicBezTo>
                    <a:cubicBezTo>
                      <a:pt x="17" y="89"/>
                      <a:pt x="25" y="87"/>
                      <a:pt x="32" y="84"/>
                    </a:cubicBezTo>
                    <a:cubicBezTo>
                      <a:pt x="39" y="87"/>
                      <a:pt x="48" y="88"/>
                      <a:pt x="58" y="88"/>
                    </a:cubicBezTo>
                    <a:cubicBezTo>
                      <a:pt x="89" y="88"/>
                      <a:pt x="115" y="69"/>
                      <a:pt x="115" y="44"/>
                    </a:cubicBezTo>
                    <a:cubicBezTo>
                      <a:pt x="115" y="20"/>
                      <a:pt x="89" y="0"/>
                      <a:pt x="58" y="0"/>
                    </a:cubicBezTo>
                  </a:path>
                </a:pathLst>
              </a:custGeom>
              <a:solidFill>
                <a:srgbClr val="FFFFFF"/>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07" name="Google Shape;207;p29"/>
              <p:cNvSpPr/>
              <p:nvPr/>
            </p:nvSpPr>
            <p:spPr>
              <a:xfrm>
                <a:off x="2929" y="1393"/>
                <a:ext cx="115" cy="94"/>
              </a:xfrm>
              <a:custGeom>
                <a:avLst/>
                <a:gdLst/>
                <a:ahLst/>
                <a:cxnLst/>
                <a:rect l="l" t="t" r="r" b="b"/>
                <a:pathLst>
                  <a:path w="73" h="60" extrusionOk="0">
                    <a:moveTo>
                      <a:pt x="35" y="0"/>
                    </a:moveTo>
                    <a:cubicBezTo>
                      <a:pt x="34" y="0"/>
                      <a:pt x="34" y="0"/>
                      <a:pt x="33" y="0"/>
                    </a:cubicBezTo>
                    <a:cubicBezTo>
                      <a:pt x="31" y="18"/>
                      <a:pt x="19" y="33"/>
                      <a:pt x="0" y="41"/>
                    </a:cubicBezTo>
                    <a:cubicBezTo>
                      <a:pt x="6" y="51"/>
                      <a:pt x="19" y="58"/>
                      <a:pt x="35" y="58"/>
                    </a:cubicBezTo>
                    <a:cubicBezTo>
                      <a:pt x="41" y="58"/>
                      <a:pt x="47" y="57"/>
                      <a:pt x="52" y="55"/>
                    </a:cubicBezTo>
                    <a:cubicBezTo>
                      <a:pt x="56" y="57"/>
                      <a:pt x="62" y="59"/>
                      <a:pt x="69" y="60"/>
                    </a:cubicBezTo>
                    <a:cubicBezTo>
                      <a:pt x="69" y="60"/>
                      <a:pt x="64" y="58"/>
                      <a:pt x="59" y="51"/>
                    </a:cubicBezTo>
                    <a:cubicBezTo>
                      <a:pt x="68" y="46"/>
                      <a:pt x="73" y="38"/>
                      <a:pt x="73" y="29"/>
                    </a:cubicBezTo>
                    <a:cubicBezTo>
                      <a:pt x="73" y="13"/>
                      <a:pt x="56" y="0"/>
                      <a:pt x="35" y="0"/>
                    </a:cubicBezTo>
                  </a:path>
                </a:pathLst>
              </a:custGeom>
              <a:solidFill>
                <a:srgbClr val="FFFFFF"/>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08" name="Google Shape;208;p29"/>
              <p:cNvSpPr/>
              <p:nvPr/>
            </p:nvSpPr>
            <p:spPr>
              <a:xfrm>
                <a:off x="2498" y="1631"/>
                <a:ext cx="197" cy="197"/>
              </a:xfrm>
              <a:custGeom>
                <a:avLst/>
                <a:gdLst/>
                <a:ahLst/>
                <a:cxnLst/>
                <a:rect l="l" t="t" r="r" b="b"/>
                <a:pathLst>
                  <a:path w="125" h="125" extrusionOk="0">
                    <a:moveTo>
                      <a:pt x="52" y="38"/>
                    </a:moveTo>
                    <a:cubicBezTo>
                      <a:pt x="51" y="38"/>
                      <a:pt x="50" y="37"/>
                      <a:pt x="49" y="35"/>
                    </a:cubicBezTo>
                    <a:cubicBezTo>
                      <a:pt x="49" y="33"/>
                      <a:pt x="49" y="32"/>
                      <a:pt x="49" y="30"/>
                    </a:cubicBezTo>
                    <a:cubicBezTo>
                      <a:pt x="50" y="28"/>
                      <a:pt x="53" y="24"/>
                      <a:pt x="55" y="24"/>
                    </a:cubicBezTo>
                    <a:cubicBezTo>
                      <a:pt x="56" y="24"/>
                      <a:pt x="57" y="24"/>
                      <a:pt x="58" y="24"/>
                    </a:cubicBezTo>
                    <a:cubicBezTo>
                      <a:pt x="59" y="24"/>
                      <a:pt x="60" y="24"/>
                      <a:pt x="61" y="24"/>
                    </a:cubicBezTo>
                    <a:cubicBezTo>
                      <a:pt x="63" y="24"/>
                      <a:pt x="66" y="26"/>
                      <a:pt x="66" y="28"/>
                    </a:cubicBezTo>
                    <a:cubicBezTo>
                      <a:pt x="66" y="29"/>
                      <a:pt x="64" y="31"/>
                      <a:pt x="61" y="32"/>
                    </a:cubicBezTo>
                    <a:cubicBezTo>
                      <a:pt x="61" y="33"/>
                      <a:pt x="60" y="33"/>
                      <a:pt x="60" y="33"/>
                    </a:cubicBezTo>
                    <a:cubicBezTo>
                      <a:pt x="57" y="34"/>
                      <a:pt x="53" y="37"/>
                      <a:pt x="52" y="38"/>
                    </a:cubicBezTo>
                    <a:cubicBezTo>
                      <a:pt x="52" y="38"/>
                      <a:pt x="52" y="38"/>
                      <a:pt x="52" y="38"/>
                    </a:cubicBezTo>
                    <a:moveTo>
                      <a:pt x="63" y="0"/>
                    </a:moveTo>
                    <a:cubicBezTo>
                      <a:pt x="45" y="0"/>
                      <a:pt x="28" y="8"/>
                      <a:pt x="17" y="20"/>
                    </a:cubicBezTo>
                    <a:cubicBezTo>
                      <a:pt x="20" y="19"/>
                      <a:pt x="22" y="19"/>
                      <a:pt x="25" y="19"/>
                    </a:cubicBezTo>
                    <a:cubicBezTo>
                      <a:pt x="25" y="19"/>
                      <a:pt x="26" y="19"/>
                      <a:pt x="26" y="19"/>
                    </a:cubicBezTo>
                    <a:cubicBezTo>
                      <a:pt x="29" y="19"/>
                      <a:pt x="33" y="19"/>
                      <a:pt x="35" y="19"/>
                    </a:cubicBezTo>
                    <a:cubicBezTo>
                      <a:pt x="37" y="20"/>
                      <a:pt x="38" y="20"/>
                      <a:pt x="40" y="20"/>
                    </a:cubicBezTo>
                    <a:cubicBezTo>
                      <a:pt x="43" y="21"/>
                      <a:pt x="45" y="24"/>
                      <a:pt x="46" y="27"/>
                    </a:cubicBezTo>
                    <a:cubicBezTo>
                      <a:pt x="46" y="29"/>
                      <a:pt x="46" y="31"/>
                      <a:pt x="46" y="32"/>
                    </a:cubicBezTo>
                    <a:cubicBezTo>
                      <a:pt x="47" y="35"/>
                      <a:pt x="45" y="39"/>
                      <a:pt x="43" y="41"/>
                    </a:cubicBezTo>
                    <a:cubicBezTo>
                      <a:pt x="40" y="44"/>
                      <a:pt x="37" y="47"/>
                      <a:pt x="35" y="50"/>
                    </a:cubicBezTo>
                    <a:cubicBezTo>
                      <a:pt x="32" y="52"/>
                      <a:pt x="33" y="55"/>
                      <a:pt x="35" y="57"/>
                    </a:cubicBezTo>
                    <a:cubicBezTo>
                      <a:pt x="38" y="59"/>
                      <a:pt x="41" y="60"/>
                      <a:pt x="43" y="62"/>
                    </a:cubicBezTo>
                    <a:cubicBezTo>
                      <a:pt x="46" y="64"/>
                      <a:pt x="50" y="66"/>
                      <a:pt x="53" y="68"/>
                    </a:cubicBezTo>
                    <a:cubicBezTo>
                      <a:pt x="53" y="68"/>
                      <a:pt x="54" y="68"/>
                      <a:pt x="54" y="68"/>
                    </a:cubicBezTo>
                    <a:cubicBezTo>
                      <a:pt x="57" y="69"/>
                      <a:pt x="59" y="72"/>
                      <a:pt x="59" y="75"/>
                    </a:cubicBezTo>
                    <a:cubicBezTo>
                      <a:pt x="59" y="78"/>
                      <a:pt x="58" y="80"/>
                      <a:pt x="56" y="81"/>
                    </a:cubicBezTo>
                    <a:cubicBezTo>
                      <a:pt x="54" y="81"/>
                      <a:pt x="52" y="83"/>
                      <a:pt x="50" y="86"/>
                    </a:cubicBezTo>
                    <a:cubicBezTo>
                      <a:pt x="50" y="86"/>
                      <a:pt x="50" y="87"/>
                      <a:pt x="50" y="87"/>
                    </a:cubicBezTo>
                    <a:cubicBezTo>
                      <a:pt x="48" y="90"/>
                      <a:pt x="45" y="94"/>
                      <a:pt x="44" y="96"/>
                    </a:cubicBezTo>
                    <a:cubicBezTo>
                      <a:pt x="42" y="97"/>
                      <a:pt x="42" y="100"/>
                      <a:pt x="43" y="101"/>
                    </a:cubicBezTo>
                    <a:cubicBezTo>
                      <a:pt x="45" y="103"/>
                      <a:pt x="45" y="105"/>
                      <a:pt x="45" y="106"/>
                    </a:cubicBezTo>
                    <a:cubicBezTo>
                      <a:pt x="45" y="107"/>
                      <a:pt x="44" y="108"/>
                      <a:pt x="43" y="108"/>
                    </a:cubicBezTo>
                    <a:cubicBezTo>
                      <a:pt x="42" y="108"/>
                      <a:pt x="41" y="108"/>
                      <a:pt x="41" y="108"/>
                    </a:cubicBezTo>
                    <a:cubicBezTo>
                      <a:pt x="40" y="107"/>
                      <a:pt x="40" y="107"/>
                      <a:pt x="40" y="107"/>
                    </a:cubicBezTo>
                    <a:cubicBezTo>
                      <a:pt x="37" y="106"/>
                      <a:pt x="35" y="103"/>
                      <a:pt x="36" y="100"/>
                    </a:cubicBezTo>
                    <a:cubicBezTo>
                      <a:pt x="36" y="97"/>
                      <a:pt x="36" y="95"/>
                      <a:pt x="36" y="92"/>
                    </a:cubicBezTo>
                    <a:cubicBezTo>
                      <a:pt x="36" y="89"/>
                      <a:pt x="35" y="86"/>
                      <a:pt x="33" y="85"/>
                    </a:cubicBezTo>
                    <a:cubicBezTo>
                      <a:pt x="32" y="84"/>
                      <a:pt x="29" y="81"/>
                      <a:pt x="28" y="80"/>
                    </a:cubicBezTo>
                    <a:cubicBezTo>
                      <a:pt x="26" y="78"/>
                      <a:pt x="25" y="74"/>
                      <a:pt x="25" y="71"/>
                    </a:cubicBezTo>
                    <a:cubicBezTo>
                      <a:pt x="25" y="68"/>
                      <a:pt x="23" y="64"/>
                      <a:pt x="22" y="62"/>
                    </a:cubicBezTo>
                    <a:cubicBezTo>
                      <a:pt x="20" y="61"/>
                      <a:pt x="19" y="60"/>
                      <a:pt x="19" y="60"/>
                    </a:cubicBezTo>
                    <a:cubicBezTo>
                      <a:pt x="19" y="60"/>
                      <a:pt x="19" y="60"/>
                      <a:pt x="19" y="60"/>
                    </a:cubicBezTo>
                    <a:cubicBezTo>
                      <a:pt x="19" y="60"/>
                      <a:pt x="19" y="60"/>
                      <a:pt x="19" y="60"/>
                    </a:cubicBezTo>
                    <a:cubicBezTo>
                      <a:pt x="18" y="60"/>
                      <a:pt x="17" y="60"/>
                      <a:pt x="13" y="60"/>
                    </a:cubicBezTo>
                    <a:cubicBezTo>
                      <a:pt x="13" y="60"/>
                      <a:pt x="13" y="60"/>
                      <a:pt x="13" y="60"/>
                    </a:cubicBezTo>
                    <a:cubicBezTo>
                      <a:pt x="7" y="60"/>
                      <a:pt x="8" y="54"/>
                      <a:pt x="8" y="54"/>
                    </a:cubicBezTo>
                    <a:cubicBezTo>
                      <a:pt x="8" y="51"/>
                      <a:pt x="9" y="46"/>
                      <a:pt x="10" y="43"/>
                    </a:cubicBezTo>
                    <a:cubicBezTo>
                      <a:pt x="11" y="41"/>
                      <a:pt x="11" y="39"/>
                      <a:pt x="12" y="37"/>
                    </a:cubicBezTo>
                    <a:cubicBezTo>
                      <a:pt x="13" y="34"/>
                      <a:pt x="12" y="33"/>
                      <a:pt x="11" y="33"/>
                    </a:cubicBezTo>
                    <a:cubicBezTo>
                      <a:pt x="10" y="33"/>
                      <a:pt x="9" y="33"/>
                      <a:pt x="9" y="33"/>
                    </a:cubicBezTo>
                    <a:cubicBezTo>
                      <a:pt x="8" y="34"/>
                      <a:pt x="7" y="34"/>
                      <a:pt x="7" y="34"/>
                    </a:cubicBezTo>
                    <a:cubicBezTo>
                      <a:pt x="2" y="43"/>
                      <a:pt x="0" y="52"/>
                      <a:pt x="0" y="63"/>
                    </a:cubicBezTo>
                    <a:cubicBezTo>
                      <a:pt x="0" y="97"/>
                      <a:pt x="28" y="125"/>
                      <a:pt x="63" y="125"/>
                    </a:cubicBezTo>
                    <a:cubicBezTo>
                      <a:pt x="97" y="125"/>
                      <a:pt x="125" y="98"/>
                      <a:pt x="125" y="64"/>
                    </a:cubicBezTo>
                    <a:cubicBezTo>
                      <a:pt x="124" y="65"/>
                      <a:pt x="121" y="66"/>
                      <a:pt x="120" y="66"/>
                    </a:cubicBezTo>
                    <a:cubicBezTo>
                      <a:pt x="120" y="66"/>
                      <a:pt x="120" y="66"/>
                      <a:pt x="120" y="66"/>
                    </a:cubicBezTo>
                    <a:cubicBezTo>
                      <a:pt x="118" y="66"/>
                      <a:pt x="117" y="65"/>
                      <a:pt x="117" y="63"/>
                    </a:cubicBezTo>
                    <a:cubicBezTo>
                      <a:pt x="117" y="62"/>
                      <a:pt x="116" y="61"/>
                      <a:pt x="114" y="61"/>
                    </a:cubicBezTo>
                    <a:cubicBezTo>
                      <a:pt x="114" y="61"/>
                      <a:pt x="114" y="61"/>
                      <a:pt x="114" y="61"/>
                    </a:cubicBezTo>
                    <a:cubicBezTo>
                      <a:pt x="113" y="61"/>
                      <a:pt x="112" y="63"/>
                      <a:pt x="111" y="66"/>
                    </a:cubicBezTo>
                    <a:cubicBezTo>
                      <a:pt x="111" y="70"/>
                      <a:pt x="111" y="72"/>
                      <a:pt x="106" y="72"/>
                    </a:cubicBezTo>
                    <a:cubicBezTo>
                      <a:pt x="106" y="72"/>
                      <a:pt x="106" y="72"/>
                      <a:pt x="106" y="72"/>
                    </a:cubicBezTo>
                    <a:cubicBezTo>
                      <a:pt x="103" y="72"/>
                      <a:pt x="102" y="71"/>
                      <a:pt x="102" y="69"/>
                    </a:cubicBezTo>
                    <a:cubicBezTo>
                      <a:pt x="102" y="67"/>
                      <a:pt x="103" y="66"/>
                      <a:pt x="103" y="66"/>
                    </a:cubicBezTo>
                    <a:cubicBezTo>
                      <a:pt x="105" y="63"/>
                      <a:pt x="104" y="59"/>
                      <a:pt x="102" y="56"/>
                    </a:cubicBezTo>
                    <a:cubicBezTo>
                      <a:pt x="101" y="55"/>
                      <a:pt x="99" y="54"/>
                      <a:pt x="98" y="53"/>
                    </a:cubicBezTo>
                    <a:cubicBezTo>
                      <a:pt x="97" y="51"/>
                      <a:pt x="95" y="50"/>
                      <a:pt x="94" y="50"/>
                    </a:cubicBezTo>
                    <a:cubicBezTo>
                      <a:pt x="93" y="50"/>
                      <a:pt x="93" y="50"/>
                      <a:pt x="93" y="50"/>
                    </a:cubicBezTo>
                    <a:cubicBezTo>
                      <a:pt x="92" y="51"/>
                      <a:pt x="92" y="53"/>
                      <a:pt x="94" y="54"/>
                    </a:cubicBezTo>
                    <a:cubicBezTo>
                      <a:pt x="95" y="56"/>
                      <a:pt x="96" y="58"/>
                      <a:pt x="95" y="59"/>
                    </a:cubicBezTo>
                    <a:cubicBezTo>
                      <a:pt x="95" y="59"/>
                      <a:pt x="94" y="59"/>
                      <a:pt x="94" y="59"/>
                    </a:cubicBezTo>
                    <a:cubicBezTo>
                      <a:pt x="92" y="59"/>
                      <a:pt x="91" y="59"/>
                      <a:pt x="89" y="58"/>
                    </a:cubicBezTo>
                    <a:cubicBezTo>
                      <a:pt x="89" y="58"/>
                      <a:pt x="88" y="58"/>
                      <a:pt x="88" y="57"/>
                    </a:cubicBezTo>
                    <a:cubicBezTo>
                      <a:pt x="87" y="57"/>
                      <a:pt x="86" y="57"/>
                      <a:pt x="86" y="57"/>
                    </a:cubicBezTo>
                    <a:cubicBezTo>
                      <a:pt x="85" y="57"/>
                      <a:pt x="85" y="57"/>
                      <a:pt x="87" y="59"/>
                    </a:cubicBezTo>
                    <a:cubicBezTo>
                      <a:pt x="88" y="60"/>
                      <a:pt x="89" y="61"/>
                      <a:pt x="90" y="62"/>
                    </a:cubicBezTo>
                    <a:cubicBezTo>
                      <a:pt x="92" y="65"/>
                      <a:pt x="93" y="69"/>
                      <a:pt x="92" y="72"/>
                    </a:cubicBezTo>
                    <a:cubicBezTo>
                      <a:pt x="92" y="72"/>
                      <a:pt x="91" y="72"/>
                      <a:pt x="91" y="73"/>
                    </a:cubicBezTo>
                    <a:cubicBezTo>
                      <a:pt x="90" y="76"/>
                      <a:pt x="88" y="80"/>
                      <a:pt x="87" y="83"/>
                    </a:cubicBezTo>
                    <a:cubicBezTo>
                      <a:pt x="87" y="84"/>
                      <a:pt x="87" y="84"/>
                      <a:pt x="87" y="84"/>
                    </a:cubicBezTo>
                    <a:cubicBezTo>
                      <a:pt x="86" y="87"/>
                      <a:pt x="85" y="90"/>
                      <a:pt x="83" y="92"/>
                    </a:cubicBezTo>
                    <a:cubicBezTo>
                      <a:pt x="82" y="92"/>
                      <a:pt x="82" y="93"/>
                      <a:pt x="81" y="93"/>
                    </a:cubicBezTo>
                    <a:cubicBezTo>
                      <a:pt x="81" y="93"/>
                      <a:pt x="80" y="92"/>
                      <a:pt x="80" y="91"/>
                    </a:cubicBezTo>
                    <a:cubicBezTo>
                      <a:pt x="80" y="90"/>
                      <a:pt x="78" y="88"/>
                      <a:pt x="77" y="88"/>
                    </a:cubicBezTo>
                    <a:cubicBezTo>
                      <a:pt x="75" y="88"/>
                      <a:pt x="74" y="85"/>
                      <a:pt x="73" y="82"/>
                    </a:cubicBezTo>
                    <a:cubicBezTo>
                      <a:pt x="73" y="81"/>
                      <a:pt x="73" y="79"/>
                      <a:pt x="73" y="77"/>
                    </a:cubicBezTo>
                    <a:cubicBezTo>
                      <a:pt x="72" y="74"/>
                      <a:pt x="70" y="70"/>
                      <a:pt x="67" y="69"/>
                    </a:cubicBezTo>
                    <a:cubicBezTo>
                      <a:pt x="66" y="69"/>
                      <a:pt x="66" y="68"/>
                      <a:pt x="65" y="68"/>
                    </a:cubicBezTo>
                    <a:cubicBezTo>
                      <a:pt x="62" y="67"/>
                      <a:pt x="58" y="63"/>
                      <a:pt x="57" y="61"/>
                    </a:cubicBezTo>
                    <a:cubicBezTo>
                      <a:pt x="57" y="60"/>
                      <a:pt x="56" y="60"/>
                      <a:pt x="56" y="60"/>
                    </a:cubicBezTo>
                    <a:cubicBezTo>
                      <a:pt x="55" y="57"/>
                      <a:pt x="56" y="55"/>
                      <a:pt x="59" y="55"/>
                    </a:cubicBezTo>
                    <a:cubicBezTo>
                      <a:pt x="61" y="55"/>
                      <a:pt x="63" y="55"/>
                      <a:pt x="65" y="55"/>
                    </a:cubicBezTo>
                    <a:cubicBezTo>
                      <a:pt x="68" y="55"/>
                      <a:pt x="73" y="54"/>
                      <a:pt x="76" y="53"/>
                    </a:cubicBezTo>
                    <a:cubicBezTo>
                      <a:pt x="80" y="53"/>
                      <a:pt x="82" y="50"/>
                      <a:pt x="82" y="47"/>
                    </a:cubicBezTo>
                    <a:cubicBezTo>
                      <a:pt x="82" y="44"/>
                      <a:pt x="81" y="43"/>
                      <a:pt x="78" y="43"/>
                    </a:cubicBezTo>
                    <a:cubicBezTo>
                      <a:pt x="78" y="43"/>
                      <a:pt x="77" y="43"/>
                      <a:pt x="77" y="43"/>
                    </a:cubicBezTo>
                    <a:cubicBezTo>
                      <a:pt x="74" y="43"/>
                      <a:pt x="70" y="45"/>
                      <a:pt x="68" y="47"/>
                    </a:cubicBezTo>
                    <a:cubicBezTo>
                      <a:pt x="67" y="48"/>
                      <a:pt x="63" y="50"/>
                      <a:pt x="60" y="50"/>
                    </a:cubicBezTo>
                    <a:cubicBezTo>
                      <a:pt x="60" y="50"/>
                      <a:pt x="60" y="50"/>
                      <a:pt x="59" y="50"/>
                    </a:cubicBezTo>
                    <a:cubicBezTo>
                      <a:pt x="56" y="50"/>
                      <a:pt x="54" y="48"/>
                      <a:pt x="55" y="45"/>
                    </a:cubicBezTo>
                    <a:cubicBezTo>
                      <a:pt x="55" y="42"/>
                      <a:pt x="57" y="39"/>
                      <a:pt x="60" y="37"/>
                    </a:cubicBezTo>
                    <a:cubicBezTo>
                      <a:pt x="62" y="35"/>
                      <a:pt x="66" y="33"/>
                      <a:pt x="68" y="33"/>
                    </a:cubicBezTo>
                    <a:cubicBezTo>
                      <a:pt x="71" y="33"/>
                      <a:pt x="73" y="31"/>
                      <a:pt x="74" y="28"/>
                    </a:cubicBezTo>
                    <a:cubicBezTo>
                      <a:pt x="75" y="25"/>
                      <a:pt x="78" y="22"/>
                      <a:pt x="81" y="22"/>
                    </a:cubicBezTo>
                    <a:cubicBezTo>
                      <a:pt x="82" y="21"/>
                      <a:pt x="84" y="21"/>
                      <a:pt x="85" y="21"/>
                    </a:cubicBezTo>
                    <a:cubicBezTo>
                      <a:pt x="88" y="21"/>
                      <a:pt x="92" y="20"/>
                      <a:pt x="95" y="20"/>
                    </a:cubicBezTo>
                    <a:cubicBezTo>
                      <a:pt x="95" y="20"/>
                      <a:pt x="96" y="20"/>
                      <a:pt x="96" y="20"/>
                    </a:cubicBezTo>
                    <a:cubicBezTo>
                      <a:pt x="98" y="20"/>
                      <a:pt x="99" y="20"/>
                      <a:pt x="101" y="20"/>
                    </a:cubicBezTo>
                    <a:cubicBezTo>
                      <a:pt x="103" y="20"/>
                      <a:pt x="107" y="21"/>
                      <a:pt x="109" y="21"/>
                    </a:cubicBezTo>
                    <a:cubicBezTo>
                      <a:pt x="98" y="8"/>
                      <a:pt x="81" y="0"/>
                      <a:pt x="63" y="0"/>
                    </a:cubicBezTo>
                  </a:path>
                </a:pathLst>
              </a:custGeom>
              <a:solidFill>
                <a:schemeClr val="lt1"/>
              </a:solidFill>
              <a:ln>
                <a:noFill/>
              </a:ln>
            </p:spPr>
            <p:txBody>
              <a:bodyPr spcFirstLastPara="1" wrap="square" lIns="91410" tIns="45688" rIns="91410" bIns="45688" anchor="t" anchorCtr="0">
                <a:noAutofit/>
              </a:bodyPr>
              <a:lstStyle/>
              <a:p>
                <a:endParaRPr sz="1866">
                  <a:solidFill>
                    <a:schemeClr val="accent5"/>
                  </a:solidFill>
                  <a:latin typeface="Adobe Clean" panose="020B0503020404020204" pitchFamily="34" charset="0"/>
                  <a:ea typeface="Proxima Nova"/>
                  <a:cs typeface="Proxima Nova"/>
                  <a:sym typeface="Proxima Nova"/>
                </a:endParaRPr>
              </a:p>
            </p:txBody>
          </p:sp>
          <p:sp>
            <p:nvSpPr>
              <p:cNvPr id="209" name="Google Shape;209;p29"/>
              <p:cNvSpPr/>
              <p:nvPr/>
            </p:nvSpPr>
            <p:spPr>
              <a:xfrm>
                <a:off x="2823" y="1992"/>
                <a:ext cx="202" cy="144"/>
              </a:xfrm>
              <a:custGeom>
                <a:avLst/>
                <a:gdLst/>
                <a:ahLst/>
                <a:cxnLst/>
                <a:rect l="l" t="t" r="r" b="b"/>
                <a:pathLst>
                  <a:path w="128" h="91" extrusionOk="0">
                    <a:moveTo>
                      <a:pt x="7" y="81"/>
                    </a:moveTo>
                    <a:cubicBezTo>
                      <a:pt x="7" y="7"/>
                      <a:pt x="7" y="7"/>
                      <a:pt x="7" y="7"/>
                    </a:cubicBezTo>
                    <a:cubicBezTo>
                      <a:pt x="121" y="7"/>
                      <a:pt x="121" y="7"/>
                      <a:pt x="121" y="7"/>
                    </a:cubicBezTo>
                    <a:cubicBezTo>
                      <a:pt x="121" y="81"/>
                      <a:pt x="121" y="81"/>
                      <a:pt x="121" y="81"/>
                    </a:cubicBezTo>
                    <a:cubicBezTo>
                      <a:pt x="7" y="81"/>
                      <a:pt x="7" y="81"/>
                      <a:pt x="7" y="81"/>
                    </a:cubicBezTo>
                    <a:moveTo>
                      <a:pt x="121" y="0"/>
                    </a:moveTo>
                    <a:cubicBezTo>
                      <a:pt x="7" y="0"/>
                      <a:pt x="7" y="0"/>
                      <a:pt x="7" y="0"/>
                    </a:cubicBezTo>
                    <a:cubicBezTo>
                      <a:pt x="3" y="0"/>
                      <a:pt x="0" y="3"/>
                      <a:pt x="0" y="7"/>
                    </a:cubicBezTo>
                    <a:cubicBezTo>
                      <a:pt x="0" y="83"/>
                      <a:pt x="0" y="83"/>
                      <a:pt x="0" y="83"/>
                    </a:cubicBezTo>
                    <a:cubicBezTo>
                      <a:pt x="0" y="88"/>
                      <a:pt x="3" y="91"/>
                      <a:pt x="7" y="91"/>
                    </a:cubicBezTo>
                    <a:cubicBezTo>
                      <a:pt x="121" y="91"/>
                      <a:pt x="121" y="91"/>
                      <a:pt x="121" y="91"/>
                    </a:cubicBezTo>
                    <a:cubicBezTo>
                      <a:pt x="125" y="91"/>
                      <a:pt x="128" y="88"/>
                      <a:pt x="128" y="83"/>
                    </a:cubicBezTo>
                    <a:cubicBezTo>
                      <a:pt x="128" y="7"/>
                      <a:pt x="128" y="7"/>
                      <a:pt x="128" y="7"/>
                    </a:cubicBezTo>
                    <a:cubicBezTo>
                      <a:pt x="128" y="3"/>
                      <a:pt x="125" y="0"/>
                      <a:pt x="121" y="0"/>
                    </a:cubicBezTo>
                  </a:path>
                </a:pathLst>
              </a:custGeom>
              <a:solidFill>
                <a:srgbClr val="FFFFFF"/>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10" name="Google Shape;210;p29"/>
              <p:cNvSpPr/>
              <p:nvPr/>
            </p:nvSpPr>
            <p:spPr>
              <a:xfrm>
                <a:off x="2810" y="2141"/>
                <a:ext cx="225" cy="15"/>
              </a:xfrm>
              <a:custGeom>
                <a:avLst/>
                <a:gdLst/>
                <a:ahLst/>
                <a:cxnLst/>
                <a:rect l="l" t="t" r="r" b="b"/>
                <a:pathLst>
                  <a:path w="142" h="10" extrusionOk="0">
                    <a:moveTo>
                      <a:pt x="142" y="0"/>
                    </a:moveTo>
                    <a:cubicBezTo>
                      <a:pt x="90" y="0"/>
                      <a:pt x="90" y="0"/>
                      <a:pt x="90" y="0"/>
                    </a:cubicBezTo>
                    <a:cubicBezTo>
                      <a:pt x="90" y="0"/>
                      <a:pt x="90" y="4"/>
                      <a:pt x="83" y="4"/>
                    </a:cubicBezTo>
                    <a:cubicBezTo>
                      <a:pt x="75" y="4"/>
                      <a:pt x="68" y="4"/>
                      <a:pt x="60" y="4"/>
                    </a:cubicBezTo>
                    <a:cubicBezTo>
                      <a:pt x="53" y="4"/>
                      <a:pt x="53" y="0"/>
                      <a:pt x="53" y="0"/>
                    </a:cubicBezTo>
                    <a:cubicBezTo>
                      <a:pt x="0" y="0"/>
                      <a:pt x="0" y="0"/>
                      <a:pt x="0" y="0"/>
                    </a:cubicBezTo>
                    <a:cubicBezTo>
                      <a:pt x="0" y="0"/>
                      <a:pt x="0" y="10"/>
                      <a:pt x="15" y="10"/>
                    </a:cubicBezTo>
                    <a:cubicBezTo>
                      <a:pt x="30" y="10"/>
                      <a:pt x="113" y="10"/>
                      <a:pt x="127" y="10"/>
                    </a:cubicBezTo>
                    <a:cubicBezTo>
                      <a:pt x="142" y="10"/>
                      <a:pt x="142" y="0"/>
                      <a:pt x="142" y="0"/>
                    </a:cubicBezTo>
                  </a:path>
                </a:pathLst>
              </a:custGeom>
              <a:solidFill>
                <a:srgbClr val="EBF6F6"/>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11" name="Google Shape;211;p29"/>
              <p:cNvSpPr/>
              <p:nvPr/>
            </p:nvSpPr>
            <p:spPr>
              <a:xfrm>
                <a:off x="2766" y="373"/>
                <a:ext cx="275" cy="218"/>
              </a:xfrm>
              <a:custGeom>
                <a:avLst/>
                <a:gdLst/>
                <a:ahLst/>
                <a:cxnLst/>
                <a:rect l="l" t="t" r="r" b="b"/>
                <a:pathLst>
                  <a:path w="174" h="138" extrusionOk="0">
                    <a:moveTo>
                      <a:pt x="87" y="0"/>
                    </a:moveTo>
                    <a:cubicBezTo>
                      <a:pt x="39" y="0"/>
                      <a:pt x="0" y="30"/>
                      <a:pt x="0" y="67"/>
                    </a:cubicBezTo>
                    <a:cubicBezTo>
                      <a:pt x="0" y="88"/>
                      <a:pt x="12" y="106"/>
                      <a:pt x="31" y="118"/>
                    </a:cubicBezTo>
                    <a:cubicBezTo>
                      <a:pt x="21" y="133"/>
                      <a:pt x="9" y="138"/>
                      <a:pt x="9" y="138"/>
                    </a:cubicBezTo>
                    <a:cubicBezTo>
                      <a:pt x="25" y="135"/>
                      <a:pt x="38" y="131"/>
                      <a:pt x="48" y="127"/>
                    </a:cubicBezTo>
                    <a:cubicBezTo>
                      <a:pt x="59" y="132"/>
                      <a:pt x="73" y="134"/>
                      <a:pt x="87" y="134"/>
                    </a:cubicBezTo>
                    <a:cubicBezTo>
                      <a:pt x="135" y="134"/>
                      <a:pt x="174" y="104"/>
                      <a:pt x="174" y="67"/>
                    </a:cubicBezTo>
                    <a:cubicBezTo>
                      <a:pt x="174" y="30"/>
                      <a:pt x="135" y="0"/>
                      <a:pt x="87" y="0"/>
                    </a:cubicBezTo>
                    <a:close/>
                  </a:path>
                </a:pathLst>
              </a:custGeom>
              <a:solidFill>
                <a:srgbClr val="A5A8AB"/>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12" name="Google Shape;212;p29"/>
              <p:cNvSpPr/>
              <p:nvPr/>
            </p:nvSpPr>
            <p:spPr>
              <a:xfrm>
                <a:off x="2979" y="489"/>
                <a:ext cx="174" cy="143"/>
              </a:xfrm>
              <a:custGeom>
                <a:avLst/>
                <a:gdLst/>
                <a:ahLst/>
                <a:cxnLst/>
                <a:rect l="l" t="t" r="r" b="b"/>
                <a:pathLst>
                  <a:path w="110" h="91" extrusionOk="0">
                    <a:moveTo>
                      <a:pt x="89" y="78"/>
                    </a:moveTo>
                    <a:cubicBezTo>
                      <a:pt x="102" y="70"/>
                      <a:pt x="110" y="58"/>
                      <a:pt x="110" y="44"/>
                    </a:cubicBezTo>
                    <a:cubicBezTo>
                      <a:pt x="110" y="20"/>
                      <a:pt x="84" y="0"/>
                      <a:pt x="53" y="0"/>
                    </a:cubicBezTo>
                    <a:cubicBezTo>
                      <a:pt x="52" y="0"/>
                      <a:pt x="51" y="0"/>
                      <a:pt x="50" y="0"/>
                    </a:cubicBezTo>
                    <a:cubicBezTo>
                      <a:pt x="47" y="27"/>
                      <a:pt x="28" y="49"/>
                      <a:pt x="0" y="62"/>
                    </a:cubicBezTo>
                    <a:cubicBezTo>
                      <a:pt x="9" y="77"/>
                      <a:pt x="29" y="88"/>
                      <a:pt x="53" y="88"/>
                    </a:cubicBezTo>
                    <a:cubicBezTo>
                      <a:pt x="62" y="88"/>
                      <a:pt x="71" y="87"/>
                      <a:pt x="78" y="84"/>
                    </a:cubicBezTo>
                    <a:cubicBezTo>
                      <a:pt x="85" y="86"/>
                      <a:pt x="93" y="89"/>
                      <a:pt x="104" y="91"/>
                    </a:cubicBezTo>
                    <a:cubicBezTo>
                      <a:pt x="104" y="91"/>
                      <a:pt x="96" y="87"/>
                      <a:pt x="89" y="78"/>
                    </a:cubicBezTo>
                    <a:close/>
                  </a:path>
                </a:pathLst>
              </a:custGeom>
              <a:solidFill>
                <a:srgbClr val="A5A8AB"/>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13" name="Google Shape;213;p29"/>
              <p:cNvSpPr/>
              <p:nvPr/>
            </p:nvSpPr>
            <p:spPr>
              <a:xfrm>
                <a:off x="2769" y="378"/>
                <a:ext cx="277" cy="218"/>
              </a:xfrm>
              <a:custGeom>
                <a:avLst/>
                <a:gdLst/>
                <a:ahLst/>
                <a:cxnLst/>
                <a:rect l="l" t="t" r="r" b="b"/>
                <a:pathLst>
                  <a:path w="175" h="138" extrusionOk="0">
                    <a:moveTo>
                      <a:pt x="88" y="0"/>
                    </a:moveTo>
                    <a:cubicBezTo>
                      <a:pt x="39" y="0"/>
                      <a:pt x="0" y="30"/>
                      <a:pt x="0" y="67"/>
                    </a:cubicBezTo>
                    <a:cubicBezTo>
                      <a:pt x="0" y="87"/>
                      <a:pt x="12" y="106"/>
                      <a:pt x="31" y="118"/>
                    </a:cubicBezTo>
                    <a:cubicBezTo>
                      <a:pt x="21" y="133"/>
                      <a:pt x="10" y="138"/>
                      <a:pt x="10" y="138"/>
                    </a:cubicBezTo>
                    <a:cubicBezTo>
                      <a:pt x="26" y="135"/>
                      <a:pt x="38" y="131"/>
                      <a:pt x="48" y="127"/>
                    </a:cubicBezTo>
                    <a:cubicBezTo>
                      <a:pt x="60" y="131"/>
                      <a:pt x="74" y="134"/>
                      <a:pt x="88" y="134"/>
                    </a:cubicBezTo>
                    <a:cubicBezTo>
                      <a:pt x="136" y="134"/>
                      <a:pt x="175" y="104"/>
                      <a:pt x="175" y="67"/>
                    </a:cubicBezTo>
                    <a:cubicBezTo>
                      <a:pt x="175" y="30"/>
                      <a:pt x="136" y="0"/>
                      <a:pt x="88" y="0"/>
                    </a:cubicBezTo>
                    <a:close/>
                  </a:path>
                </a:pathLst>
              </a:custGeom>
              <a:solidFill>
                <a:srgbClr val="FFFFFF"/>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14" name="Google Shape;214;p29"/>
              <p:cNvSpPr/>
              <p:nvPr/>
            </p:nvSpPr>
            <p:spPr>
              <a:xfrm>
                <a:off x="2984" y="493"/>
                <a:ext cx="174" cy="144"/>
              </a:xfrm>
              <a:custGeom>
                <a:avLst/>
                <a:gdLst/>
                <a:ahLst/>
                <a:cxnLst/>
                <a:rect l="l" t="t" r="r" b="b"/>
                <a:pathLst>
                  <a:path w="110" h="91" extrusionOk="0">
                    <a:moveTo>
                      <a:pt x="89" y="78"/>
                    </a:moveTo>
                    <a:cubicBezTo>
                      <a:pt x="102" y="70"/>
                      <a:pt x="110" y="58"/>
                      <a:pt x="110" y="44"/>
                    </a:cubicBezTo>
                    <a:cubicBezTo>
                      <a:pt x="110" y="20"/>
                      <a:pt x="84" y="0"/>
                      <a:pt x="52" y="0"/>
                    </a:cubicBezTo>
                    <a:cubicBezTo>
                      <a:pt x="51" y="0"/>
                      <a:pt x="50" y="0"/>
                      <a:pt x="49" y="0"/>
                    </a:cubicBezTo>
                    <a:cubicBezTo>
                      <a:pt x="47" y="27"/>
                      <a:pt x="27" y="49"/>
                      <a:pt x="0" y="62"/>
                    </a:cubicBezTo>
                    <a:cubicBezTo>
                      <a:pt x="9" y="77"/>
                      <a:pt x="29" y="88"/>
                      <a:pt x="52" y="88"/>
                    </a:cubicBezTo>
                    <a:cubicBezTo>
                      <a:pt x="62" y="88"/>
                      <a:pt x="70" y="86"/>
                      <a:pt x="78" y="83"/>
                    </a:cubicBezTo>
                    <a:cubicBezTo>
                      <a:pt x="85" y="86"/>
                      <a:pt x="93" y="89"/>
                      <a:pt x="103" y="91"/>
                    </a:cubicBezTo>
                    <a:cubicBezTo>
                      <a:pt x="103" y="91"/>
                      <a:pt x="96" y="87"/>
                      <a:pt x="89" y="78"/>
                    </a:cubicBezTo>
                    <a:close/>
                  </a:path>
                </a:pathLst>
              </a:custGeom>
              <a:solidFill>
                <a:srgbClr val="FFFFFF"/>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15" name="Google Shape;215;p29"/>
              <p:cNvSpPr/>
              <p:nvPr/>
            </p:nvSpPr>
            <p:spPr>
              <a:xfrm>
                <a:off x="2766" y="373"/>
                <a:ext cx="275" cy="218"/>
              </a:xfrm>
              <a:custGeom>
                <a:avLst/>
                <a:gdLst/>
                <a:ahLst/>
                <a:cxnLst/>
                <a:rect l="l" t="t" r="r" b="b"/>
                <a:pathLst>
                  <a:path w="174" h="138" extrusionOk="0">
                    <a:moveTo>
                      <a:pt x="87" y="0"/>
                    </a:moveTo>
                    <a:cubicBezTo>
                      <a:pt x="39" y="0"/>
                      <a:pt x="0" y="30"/>
                      <a:pt x="0" y="67"/>
                    </a:cubicBezTo>
                    <a:cubicBezTo>
                      <a:pt x="0" y="88"/>
                      <a:pt x="12" y="106"/>
                      <a:pt x="31" y="118"/>
                    </a:cubicBezTo>
                    <a:cubicBezTo>
                      <a:pt x="21" y="133"/>
                      <a:pt x="9" y="138"/>
                      <a:pt x="9" y="138"/>
                    </a:cubicBezTo>
                    <a:cubicBezTo>
                      <a:pt x="25" y="135"/>
                      <a:pt x="38" y="131"/>
                      <a:pt x="48" y="127"/>
                    </a:cubicBezTo>
                    <a:cubicBezTo>
                      <a:pt x="59" y="132"/>
                      <a:pt x="73" y="134"/>
                      <a:pt x="87" y="134"/>
                    </a:cubicBezTo>
                    <a:cubicBezTo>
                      <a:pt x="135" y="134"/>
                      <a:pt x="174" y="104"/>
                      <a:pt x="174" y="67"/>
                    </a:cubicBezTo>
                    <a:cubicBezTo>
                      <a:pt x="174" y="30"/>
                      <a:pt x="135" y="0"/>
                      <a:pt x="87" y="0"/>
                    </a:cubicBezTo>
                    <a:close/>
                  </a:path>
                </a:pathLst>
              </a:custGeom>
              <a:solidFill>
                <a:schemeClr val="accent5"/>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16" name="Google Shape;216;p29"/>
              <p:cNvSpPr/>
              <p:nvPr/>
            </p:nvSpPr>
            <p:spPr>
              <a:xfrm>
                <a:off x="2979" y="489"/>
                <a:ext cx="174" cy="143"/>
              </a:xfrm>
              <a:custGeom>
                <a:avLst/>
                <a:gdLst/>
                <a:ahLst/>
                <a:cxnLst/>
                <a:rect l="l" t="t" r="r" b="b"/>
                <a:pathLst>
                  <a:path w="110" h="91" extrusionOk="0">
                    <a:moveTo>
                      <a:pt x="89" y="78"/>
                    </a:moveTo>
                    <a:cubicBezTo>
                      <a:pt x="102" y="70"/>
                      <a:pt x="110" y="58"/>
                      <a:pt x="110" y="44"/>
                    </a:cubicBezTo>
                    <a:cubicBezTo>
                      <a:pt x="110" y="20"/>
                      <a:pt x="84" y="0"/>
                      <a:pt x="53" y="0"/>
                    </a:cubicBezTo>
                    <a:cubicBezTo>
                      <a:pt x="52" y="0"/>
                      <a:pt x="51" y="0"/>
                      <a:pt x="50" y="0"/>
                    </a:cubicBezTo>
                    <a:cubicBezTo>
                      <a:pt x="47" y="27"/>
                      <a:pt x="28" y="49"/>
                      <a:pt x="0" y="62"/>
                    </a:cubicBezTo>
                    <a:cubicBezTo>
                      <a:pt x="9" y="77"/>
                      <a:pt x="29" y="88"/>
                      <a:pt x="53" y="88"/>
                    </a:cubicBezTo>
                    <a:cubicBezTo>
                      <a:pt x="62" y="88"/>
                      <a:pt x="71" y="87"/>
                      <a:pt x="78" y="84"/>
                    </a:cubicBezTo>
                    <a:cubicBezTo>
                      <a:pt x="85" y="86"/>
                      <a:pt x="93" y="89"/>
                      <a:pt x="104" y="91"/>
                    </a:cubicBezTo>
                    <a:cubicBezTo>
                      <a:pt x="104" y="91"/>
                      <a:pt x="96" y="87"/>
                      <a:pt x="89" y="78"/>
                    </a:cubicBezTo>
                    <a:close/>
                  </a:path>
                </a:pathLst>
              </a:custGeom>
              <a:solidFill>
                <a:schemeClr val="accent5"/>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17" name="Google Shape;217;p29"/>
              <p:cNvSpPr/>
              <p:nvPr/>
            </p:nvSpPr>
            <p:spPr>
              <a:xfrm>
                <a:off x="1728" y="1393"/>
                <a:ext cx="275" cy="274"/>
              </a:xfrm>
              <a:custGeom>
                <a:avLst/>
                <a:gdLst/>
                <a:ahLst/>
                <a:cxnLst/>
                <a:rect l="l" t="t" r="r" b="b"/>
                <a:pathLst>
                  <a:path w="174" h="174" extrusionOk="0">
                    <a:moveTo>
                      <a:pt x="167" y="92"/>
                    </a:moveTo>
                    <a:cubicBezTo>
                      <a:pt x="165" y="92"/>
                      <a:pt x="163" y="90"/>
                      <a:pt x="163" y="88"/>
                    </a:cubicBezTo>
                    <a:cubicBezTo>
                      <a:pt x="163" y="86"/>
                      <a:pt x="161" y="84"/>
                      <a:pt x="159" y="84"/>
                    </a:cubicBezTo>
                    <a:cubicBezTo>
                      <a:pt x="157" y="84"/>
                      <a:pt x="155" y="88"/>
                      <a:pt x="155" y="92"/>
                    </a:cubicBezTo>
                    <a:cubicBezTo>
                      <a:pt x="155" y="97"/>
                      <a:pt x="155" y="100"/>
                      <a:pt x="147" y="100"/>
                    </a:cubicBezTo>
                    <a:cubicBezTo>
                      <a:pt x="139" y="100"/>
                      <a:pt x="144" y="92"/>
                      <a:pt x="144" y="92"/>
                    </a:cubicBezTo>
                    <a:cubicBezTo>
                      <a:pt x="146" y="88"/>
                      <a:pt x="145" y="82"/>
                      <a:pt x="142" y="79"/>
                    </a:cubicBezTo>
                    <a:cubicBezTo>
                      <a:pt x="140" y="77"/>
                      <a:pt x="138" y="75"/>
                      <a:pt x="137" y="73"/>
                    </a:cubicBezTo>
                    <a:cubicBezTo>
                      <a:pt x="134" y="70"/>
                      <a:pt x="130" y="69"/>
                      <a:pt x="129" y="70"/>
                    </a:cubicBezTo>
                    <a:cubicBezTo>
                      <a:pt x="128" y="71"/>
                      <a:pt x="129" y="74"/>
                      <a:pt x="130" y="76"/>
                    </a:cubicBezTo>
                    <a:cubicBezTo>
                      <a:pt x="132" y="77"/>
                      <a:pt x="133" y="80"/>
                      <a:pt x="133" y="82"/>
                    </a:cubicBezTo>
                    <a:cubicBezTo>
                      <a:pt x="132" y="83"/>
                      <a:pt x="128" y="83"/>
                      <a:pt x="124" y="81"/>
                    </a:cubicBezTo>
                    <a:cubicBezTo>
                      <a:pt x="123" y="80"/>
                      <a:pt x="123" y="80"/>
                      <a:pt x="122" y="80"/>
                    </a:cubicBezTo>
                    <a:cubicBezTo>
                      <a:pt x="118" y="78"/>
                      <a:pt x="118" y="79"/>
                      <a:pt x="121" y="82"/>
                    </a:cubicBezTo>
                    <a:cubicBezTo>
                      <a:pt x="122" y="84"/>
                      <a:pt x="124" y="85"/>
                      <a:pt x="125" y="87"/>
                    </a:cubicBezTo>
                    <a:cubicBezTo>
                      <a:pt x="129" y="90"/>
                      <a:pt x="130" y="96"/>
                      <a:pt x="128" y="99"/>
                    </a:cubicBezTo>
                    <a:cubicBezTo>
                      <a:pt x="128" y="100"/>
                      <a:pt x="127" y="101"/>
                      <a:pt x="127" y="101"/>
                    </a:cubicBezTo>
                    <a:cubicBezTo>
                      <a:pt x="125" y="105"/>
                      <a:pt x="123" y="112"/>
                      <a:pt x="122" y="116"/>
                    </a:cubicBezTo>
                    <a:cubicBezTo>
                      <a:pt x="122" y="116"/>
                      <a:pt x="121" y="116"/>
                      <a:pt x="121" y="117"/>
                    </a:cubicBezTo>
                    <a:cubicBezTo>
                      <a:pt x="120" y="121"/>
                      <a:pt x="118" y="126"/>
                      <a:pt x="116" y="127"/>
                    </a:cubicBezTo>
                    <a:cubicBezTo>
                      <a:pt x="114" y="129"/>
                      <a:pt x="112" y="129"/>
                      <a:pt x="111" y="127"/>
                    </a:cubicBezTo>
                    <a:cubicBezTo>
                      <a:pt x="111" y="125"/>
                      <a:pt x="109" y="123"/>
                      <a:pt x="107" y="123"/>
                    </a:cubicBezTo>
                    <a:cubicBezTo>
                      <a:pt x="105" y="122"/>
                      <a:pt x="103" y="119"/>
                      <a:pt x="102" y="115"/>
                    </a:cubicBezTo>
                    <a:cubicBezTo>
                      <a:pt x="102" y="112"/>
                      <a:pt x="102" y="110"/>
                      <a:pt x="101" y="107"/>
                    </a:cubicBezTo>
                    <a:cubicBezTo>
                      <a:pt x="101" y="103"/>
                      <a:pt x="97" y="98"/>
                      <a:pt x="93" y="96"/>
                    </a:cubicBezTo>
                    <a:cubicBezTo>
                      <a:pt x="93" y="95"/>
                      <a:pt x="92" y="95"/>
                      <a:pt x="91" y="95"/>
                    </a:cubicBezTo>
                    <a:cubicBezTo>
                      <a:pt x="87" y="93"/>
                      <a:pt x="82" y="88"/>
                      <a:pt x="79" y="85"/>
                    </a:cubicBezTo>
                    <a:cubicBezTo>
                      <a:pt x="79" y="84"/>
                      <a:pt x="79" y="84"/>
                      <a:pt x="79" y="83"/>
                    </a:cubicBezTo>
                    <a:cubicBezTo>
                      <a:pt x="76" y="80"/>
                      <a:pt x="78" y="77"/>
                      <a:pt x="83" y="77"/>
                    </a:cubicBezTo>
                    <a:cubicBezTo>
                      <a:pt x="86" y="77"/>
                      <a:pt x="88" y="77"/>
                      <a:pt x="91" y="77"/>
                    </a:cubicBezTo>
                    <a:cubicBezTo>
                      <a:pt x="95" y="77"/>
                      <a:pt x="102" y="76"/>
                      <a:pt x="107" y="74"/>
                    </a:cubicBezTo>
                    <a:cubicBezTo>
                      <a:pt x="111" y="73"/>
                      <a:pt x="114" y="69"/>
                      <a:pt x="114" y="65"/>
                    </a:cubicBezTo>
                    <a:cubicBezTo>
                      <a:pt x="115" y="61"/>
                      <a:pt x="111" y="59"/>
                      <a:pt x="107" y="60"/>
                    </a:cubicBezTo>
                    <a:cubicBezTo>
                      <a:pt x="103" y="61"/>
                      <a:pt x="98" y="63"/>
                      <a:pt x="95" y="65"/>
                    </a:cubicBezTo>
                    <a:cubicBezTo>
                      <a:pt x="93" y="67"/>
                      <a:pt x="88" y="69"/>
                      <a:pt x="83" y="69"/>
                    </a:cubicBezTo>
                    <a:cubicBezTo>
                      <a:pt x="79" y="70"/>
                      <a:pt x="75" y="67"/>
                      <a:pt x="76" y="63"/>
                    </a:cubicBezTo>
                    <a:cubicBezTo>
                      <a:pt x="77" y="59"/>
                      <a:pt x="80" y="54"/>
                      <a:pt x="83" y="51"/>
                    </a:cubicBezTo>
                    <a:cubicBezTo>
                      <a:pt x="87" y="49"/>
                      <a:pt x="92" y="46"/>
                      <a:pt x="95" y="46"/>
                    </a:cubicBezTo>
                    <a:cubicBezTo>
                      <a:pt x="99" y="46"/>
                      <a:pt x="102" y="43"/>
                      <a:pt x="103" y="39"/>
                    </a:cubicBezTo>
                    <a:cubicBezTo>
                      <a:pt x="104" y="35"/>
                      <a:pt x="108" y="31"/>
                      <a:pt x="112" y="30"/>
                    </a:cubicBezTo>
                    <a:cubicBezTo>
                      <a:pt x="114" y="30"/>
                      <a:pt x="116" y="30"/>
                      <a:pt x="119" y="29"/>
                    </a:cubicBezTo>
                    <a:cubicBezTo>
                      <a:pt x="122" y="29"/>
                      <a:pt x="129" y="29"/>
                      <a:pt x="132" y="29"/>
                    </a:cubicBezTo>
                    <a:cubicBezTo>
                      <a:pt x="135" y="29"/>
                      <a:pt x="138" y="29"/>
                      <a:pt x="141" y="29"/>
                    </a:cubicBezTo>
                    <a:cubicBezTo>
                      <a:pt x="144" y="29"/>
                      <a:pt x="148" y="29"/>
                      <a:pt x="152" y="29"/>
                    </a:cubicBezTo>
                    <a:cubicBezTo>
                      <a:pt x="136" y="11"/>
                      <a:pt x="113" y="0"/>
                      <a:pt x="87" y="0"/>
                    </a:cubicBezTo>
                    <a:cubicBezTo>
                      <a:pt x="62" y="0"/>
                      <a:pt x="40" y="11"/>
                      <a:pt x="24" y="27"/>
                    </a:cubicBezTo>
                    <a:cubicBezTo>
                      <a:pt x="28" y="27"/>
                      <a:pt x="31" y="27"/>
                      <a:pt x="35" y="27"/>
                    </a:cubicBezTo>
                    <a:cubicBezTo>
                      <a:pt x="39" y="26"/>
                      <a:pt x="45" y="27"/>
                      <a:pt x="49" y="27"/>
                    </a:cubicBezTo>
                    <a:cubicBezTo>
                      <a:pt x="51" y="28"/>
                      <a:pt x="54" y="28"/>
                      <a:pt x="56" y="28"/>
                    </a:cubicBezTo>
                    <a:cubicBezTo>
                      <a:pt x="60" y="29"/>
                      <a:pt x="63" y="34"/>
                      <a:pt x="64" y="38"/>
                    </a:cubicBezTo>
                    <a:cubicBezTo>
                      <a:pt x="64" y="40"/>
                      <a:pt x="64" y="43"/>
                      <a:pt x="65" y="45"/>
                    </a:cubicBezTo>
                    <a:cubicBezTo>
                      <a:pt x="65" y="49"/>
                      <a:pt x="63" y="55"/>
                      <a:pt x="60" y="58"/>
                    </a:cubicBezTo>
                    <a:cubicBezTo>
                      <a:pt x="57" y="61"/>
                      <a:pt x="52" y="65"/>
                      <a:pt x="48" y="69"/>
                    </a:cubicBezTo>
                    <a:cubicBezTo>
                      <a:pt x="45" y="72"/>
                      <a:pt x="46" y="77"/>
                      <a:pt x="49" y="79"/>
                    </a:cubicBezTo>
                    <a:cubicBezTo>
                      <a:pt x="53" y="82"/>
                      <a:pt x="57" y="84"/>
                      <a:pt x="60" y="86"/>
                    </a:cubicBezTo>
                    <a:cubicBezTo>
                      <a:pt x="64" y="89"/>
                      <a:pt x="70" y="92"/>
                      <a:pt x="74" y="94"/>
                    </a:cubicBezTo>
                    <a:cubicBezTo>
                      <a:pt x="75" y="94"/>
                      <a:pt x="75" y="94"/>
                      <a:pt x="76" y="95"/>
                    </a:cubicBezTo>
                    <a:cubicBezTo>
                      <a:pt x="80" y="96"/>
                      <a:pt x="83" y="101"/>
                      <a:pt x="83" y="105"/>
                    </a:cubicBezTo>
                    <a:cubicBezTo>
                      <a:pt x="82" y="108"/>
                      <a:pt x="80" y="112"/>
                      <a:pt x="78" y="112"/>
                    </a:cubicBezTo>
                    <a:cubicBezTo>
                      <a:pt x="76" y="112"/>
                      <a:pt x="72" y="116"/>
                      <a:pt x="70" y="120"/>
                    </a:cubicBezTo>
                    <a:cubicBezTo>
                      <a:pt x="70" y="120"/>
                      <a:pt x="70" y="121"/>
                      <a:pt x="69" y="121"/>
                    </a:cubicBezTo>
                    <a:cubicBezTo>
                      <a:pt x="67" y="125"/>
                      <a:pt x="63" y="131"/>
                      <a:pt x="61" y="133"/>
                    </a:cubicBezTo>
                    <a:cubicBezTo>
                      <a:pt x="59" y="136"/>
                      <a:pt x="59" y="139"/>
                      <a:pt x="60" y="141"/>
                    </a:cubicBezTo>
                    <a:cubicBezTo>
                      <a:pt x="62" y="142"/>
                      <a:pt x="63" y="146"/>
                      <a:pt x="63" y="148"/>
                    </a:cubicBezTo>
                    <a:cubicBezTo>
                      <a:pt x="63" y="150"/>
                      <a:pt x="60" y="151"/>
                      <a:pt x="57" y="149"/>
                    </a:cubicBezTo>
                    <a:cubicBezTo>
                      <a:pt x="56" y="149"/>
                      <a:pt x="56" y="149"/>
                      <a:pt x="55" y="149"/>
                    </a:cubicBezTo>
                    <a:cubicBezTo>
                      <a:pt x="52" y="148"/>
                      <a:pt x="50" y="143"/>
                      <a:pt x="50" y="138"/>
                    </a:cubicBezTo>
                    <a:cubicBezTo>
                      <a:pt x="50" y="135"/>
                      <a:pt x="50" y="132"/>
                      <a:pt x="50" y="128"/>
                    </a:cubicBezTo>
                    <a:cubicBezTo>
                      <a:pt x="51" y="124"/>
                      <a:pt x="49" y="119"/>
                      <a:pt x="47" y="118"/>
                    </a:cubicBezTo>
                    <a:cubicBezTo>
                      <a:pt x="45" y="116"/>
                      <a:pt x="41" y="113"/>
                      <a:pt x="39" y="111"/>
                    </a:cubicBezTo>
                    <a:cubicBezTo>
                      <a:pt x="37" y="109"/>
                      <a:pt x="35" y="103"/>
                      <a:pt x="35" y="99"/>
                    </a:cubicBezTo>
                    <a:cubicBezTo>
                      <a:pt x="35" y="94"/>
                      <a:pt x="33" y="89"/>
                      <a:pt x="31" y="87"/>
                    </a:cubicBezTo>
                    <a:cubicBezTo>
                      <a:pt x="29" y="85"/>
                      <a:pt x="27" y="83"/>
                      <a:pt x="27" y="83"/>
                    </a:cubicBezTo>
                    <a:cubicBezTo>
                      <a:pt x="27" y="83"/>
                      <a:pt x="27" y="83"/>
                      <a:pt x="19" y="83"/>
                    </a:cubicBezTo>
                    <a:cubicBezTo>
                      <a:pt x="11" y="83"/>
                      <a:pt x="11" y="75"/>
                      <a:pt x="11" y="75"/>
                    </a:cubicBezTo>
                    <a:cubicBezTo>
                      <a:pt x="11" y="70"/>
                      <a:pt x="13" y="64"/>
                      <a:pt x="14" y="59"/>
                    </a:cubicBezTo>
                    <a:cubicBezTo>
                      <a:pt x="15" y="57"/>
                      <a:pt x="16" y="54"/>
                      <a:pt x="17" y="51"/>
                    </a:cubicBezTo>
                    <a:cubicBezTo>
                      <a:pt x="19" y="47"/>
                      <a:pt x="17" y="45"/>
                      <a:pt x="13" y="46"/>
                    </a:cubicBezTo>
                    <a:cubicBezTo>
                      <a:pt x="12" y="47"/>
                      <a:pt x="11" y="47"/>
                      <a:pt x="10" y="48"/>
                    </a:cubicBezTo>
                    <a:cubicBezTo>
                      <a:pt x="4" y="60"/>
                      <a:pt x="0" y="73"/>
                      <a:pt x="0" y="87"/>
                    </a:cubicBezTo>
                    <a:cubicBezTo>
                      <a:pt x="0" y="135"/>
                      <a:pt x="39" y="174"/>
                      <a:pt x="87" y="174"/>
                    </a:cubicBezTo>
                    <a:cubicBezTo>
                      <a:pt x="135" y="174"/>
                      <a:pt x="173" y="136"/>
                      <a:pt x="174" y="89"/>
                    </a:cubicBezTo>
                    <a:cubicBezTo>
                      <a:pt x="172" y="91"/>
                      <a:pt x="169" y="92"/>
                      <a:pt x="167" y="92"/>
                    </a:cubicBezTo>
                    <a:close/>
                    <a:moveTo>
                      <a:pt x="73" y="53"/>
                    </a:moveTo>
                    <a:cubicBezTo>
                      <a:pt x="72" y="55"/>
                      <a:pt x="70" y="52"/>
                      <a:pt x="69" y="49"/>
                    </a:cubicBezTo>
                    <a:cubicBezTo>
                      <a:pt x="69" y="47"/>
                      <a:pt x="69" y="44"/>
                      <a:pt x="69" y="42"/>
                    </a:cubicBezTo>
                    <a:cubicBezTo>
                      <a:pt x="69" y="39"/>
                      <a:pt x="74" y="34"/>
                      <a:pt x="77" y="34"/>
                    </a:cubicBezTo>
                    <a:cubicBezTo>
                      <a:pt x="80" y="34"/>
                      <a:pt x="82" y="34"/>
                      <a:pt x="85" y="34"/>
                    </a:cubicBezTo>
                    <a:cubicBezTo>
                      <a:pt x="88" y="34"/>
                      <a:pt x="92" y="37"/>
                      <a:pt x="92" y="38"/>
                    </a:cubicBezTo>
                    <a:cubicBezTo>
                      <a:pt x="92" y="40"/>
                      <a:pt x="89" y="43"/>
                      <a:pt x="85" y="45"/>
                    </a:cubicBezTo>
                    <a:cubicBezTo>
                      <a:pt x="85" y="45"/>
                      <a:pt x="84" y="46"/>
                      <a:pt x="83" y="46"/>
                    </a:cubicBezTo>
                    <a:cubicBezTo>
                      <a:pt x="79" y="48"/>
                      <a:pt x="75" y="51"/>
                      <a:pt x="73" y="53"/>
                    </a:cubicBezTo>
                    <a:close/>
                  </a:path>
                </a:pathLst>
              </a:custGeom>
              <a:solidFill>
                <a:srgbClr val="93CDDD"/>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18" name="Google Shape;218;p29"/>
              <p:cNvSpPr/>
              <p:nvPr/>
            </p:nvSpPr>
            <p:spPr>
              <a:xfrm>
                <a:off x="1733" y="1398"/>
                <a:ext cx="274" cy="274"/>
              </a:xfrm>
              <a:custGeom>
                <a:avLst/>
                <a:gdLst/>
                <a:ahLst/>
                <a:cxnLst/>
                <a:rect l="l" t="t" r="r" b="b"/>
                <a:pathLst>
                  <a:path w="174" h="174" extrusionOk="0">
                    <a:moveTo>
                      <a:pt x="167" y="92"/>
                    </a:moveTo>
                    <a:cubicBezTo>
                      <a:pt x="165" y="92"/>
                      <a:pt x="163" y="90"/>
                      <a:pt x="163" y="88"/>
                    </a:cubicBezTo>
                    <a:cubicBezTo>
                      <a:pt x="163" y="86"/>
                      <a:pt x="161" y="84"/>
                      <a:pt x="159" y="84"/>
                    </a:cubicBezTo>
                    <a:cubicBezTo>
                      <a:pt x="157" y="84"/>
                      <a:pt x="155" y="88"/>
                      <a:pt x="155" y="92"/>
                    </a:cubicBezTo>
                    <a:cubicBezTo>
                      <a:pt x="155" y="97"/>
                      <a:pt x="155" y="100"/>
                      <a:pt x="147" y="100"/>
                    </a:cubicBezTo>
                    <a:cubicBezTo>
                      <a:pt x="139" y="100"/>
                      <a:pt x="143" y="91"/>
                      <a:pt x="143" y="91"/>
                    </a:cubicBezTo>
                    <a:cubicBezTo>
                      <a:pt x="145" y="87"/>
                      <a:pt x="145" y="82"/>
                      <a:pt x="141" y="78"/>
                    </a:cubicBezTo>
                    <a:cubicBezTo>
                      <a:pt x="140" y="77"/>
                      <a:pt x="138" y="75"/>
                      <a:pt x="137" y="73"/>
                    </a:cubicBezTo>
                    <a:cubicBezTo>
                      <a:pt x="134" y="70"/>
                      <a:pt x="130" y="68"/>
                      <a:pt x="129" y="70"/>
                    </a:cubicBezTo>
                    <a:cubicBezTo>
                      <a:pt x="128" y="71"/>
                      <a:pt x="128" y="73"/>
                      <a:pt x="130" y="75"/>
                    </a:cubicBezTo>
                    <a:cubicBezTo>
                      <a:pt x="132" y="77"/>
                      <a:pt x="133" y="80"/>
                      <a:pt x="132" y="82"/>
                    </a:cubicBezTo>
                    <a:cubicBezTo>
                      <a:pt x="132" y="83"/>
                      <a:pt x="128" y="83"/>
                      <a:pt x="124" y="81"/>
                    </a:cubicBezTo>
                    <a:cubicBezTo>
                      <a:pt x="123" y="80"/>
                      <a:pt x="123" y="80"/>
                      <a:pt x="122" y="80"/>
                    </a:cubicBezTo>
                    <a:cubicBezTo>
                      <a:pt x="118" y="78"/>
                      <a:pt x="117" y="79"/>
                      <a:pt x="121" y="82"/>
                    </a:cubicBezTo>
                    <a:cubicBezTo>
                      <a:pt x="122" y="83"/>
                      <a:pt x="124" y="85"/>
                      <a:pt x="125" y="86"/>
                    </a:cubicBezTo>
                    <a:cubicBezTo>
                      <a:pt x="128" y="90"/>
                      <a:pt x="129" y="95"/>
                      <a:pt x="128" y="99"/>
                    </a:cubicBezTo>
                    <a:cubicBezTo>
                      <a:pt x="127" y="100"/>
                      <a:pt x="127" y="100"/>
                      <a:pt x="127" y="101"/>
                    </a:cubicBezTo>
                    <a:cubicBezTo>
                      <a:pt x="125" y="105"/>
                      <a:pt x="123" y="111"/>
                      <a:pt x="122" y="115"/>
                    </a:cubicBezTo>
                    <a:cubicBezTo>
                      <a:pt x="121" y="116"/>
                      <a:pt x="121" y="116"/>
                      <a:pt x="121" y="117"/>
                    </a:cubicBezTo>
                    <a:cubicBezTo>
                      <a:pt x="120" y="121"/>
                      <a:pt x="118" y="126"/>
                      <a:pt x="116" y="127"/>
                    </a:cubicBezTo>
                    <a:cubicBezTo>
                      <a:pt x="113" y="129"/>
                      <a:pt x="112" y="129"/>
                      <a:pt x="111" y="127"/>
                    </a:cubicBezTo>
                    <a:cubicBezTo>
                      <a:pt x="111" y="124"/>
                      <a:pt x="109" y="123"/>
                      <a:pt x="107" y="122"/>
                    </a:cubicBezTo>
                    <a:cubicBezTo>
                      <a:pt x="105" y="122"/>
                      <a:pt x="103" y="118"/>
                      <a:pt x="102" y="114"/>
                    </a:cubicBezTo>
                    <a:cubicBezTo>
                      <a:pt x="102" y="112"/>
                      <a:pt x="101" y="109"/>
                      <a:pt x="101" y="107"/>
                    </a:cubicBezTo>
                    <a:cubicBezTo>
                      <a:pt x="101" y="103"/>
                      <a:pt x="97" y="98"/>
                      <a:pt x="93" y="96"/>
                    </a:cubicBezTo>
                    <a:cubicBezTo>
                      <a:pt x="92" y="95"/>
                      <a:pt x="91" y="95"/>
                      <a:pt x="91" y="94"/>
                    </a:cubicBezTo>
                    <a:cubicBezTo>
                      <a:pt x="87" y="92"/>
                      <a:pt x="81" y="88"/>
                      <a:pt x="79" y="84"/>
                    </a:cubicBezTo>
                    <a:cubicBezTo>
                      <a:pt x="79" y="84"/>
                      <a:pt x="79" y="83"/>
                      <a:pt x="78" y="83"/>
                    </a:cubicBezTo>
                    <a:cubicBezTo>
                      <a:pt x="76" y="79"/>
                      <a:pt x="78" y="77"/>
                      <a:pt x="83" y="76"/>
                    </a:cubicBezTo>
                    <a:cubicBezTo>
                      <a:pt x="85" y="76"/>
                      <a:pt x="88" y="76"/>
                      <a:pt x="91" y="76"/>
                    </a:cubicBezTo>
                    <a:cubicBezTo>
                      <a:pt x="95" y="76"/>
                      <a:pt x="102" y="75"/>
                      <a:pt x="106" y="74"/>
                    </a:cubicBezTo>
                    <a:cubicBezTo>
                      <a:pt x="111" y="73"/>
                      <a:pt x="114" y="69"/>
                      <a:pt x="114" y="65"/>
                    </a:cubicBezTo>
                    <a:cubicBezTo>
                      <a:pt x="114" y="61"/>
                      <a:pt x="111" y="59"/>
                      <a:pt x="107" y="59"/>
                    </a:cubicBezTo>
                    <a:cubicBezTo>
                      <a:pt x="103" y="60"/>
                      <a:pt x="98" y="63"/>
                      <a:pt x="95" y="65"/>
                    </a:cubicBezTo>
                    <a:cubicBezTo>
                      <a:pt x="93" y="67"/>
                      <a:pt x="87" y="69"/>
                      <a:pt x="83" y="69"/>
                    </a:cubicBezTo>
                    <a:cubicBezTo>
                      <a:pt x="79" y="69"/>
                      <a:pt x="75" y="66"/>
                      <a:pt x="76" y="63"/>
                    </a:cubicBezTo>
                    <a:cubicBezTo>
                      <a:pt x="76" y="59"/>
                      <a:pt x="80" y="54"/>
                      <a:pt x="83" y="51"/>
                    </a:cubicBezTo>
                    <a:cubicBezTo>
                      <a:pt x="86" y="49"/>
                      <a:pt x="92" y="46"/>
                      <a:pt x="95" y="46"/>
                    </a:cubicBezTo>
                    <a:cubicBezTo>
                      <a:pt x="99" y="46"/>
                      <a:pt x="102" y="43"/>
                      <a:pt x="103" y="39"/>
                    </a:cubicBezTo>
                    <a:cubicBezTo>
                      <a:pt x="104" y="35"/>
                      <a:pt x="108" y="31"/>
                      <a:pt x="112" y="30"/>
                    </a:cubicBezTo>
                    <a:cubicBezTo>
                      <a:pt x="114" y="30"/>
                      <a:pt x="116" y="30"/>
                      <a:pt x="118" y="29"/>
                    </a:cubicBezTo>
                    <a:cubicBezTo>
                      <a:pt x="122" y="29"/>
                      <a:pt x="128" y="28"/>
                      <a:pt x="132" y="28"/>
                    </a:cubicBezTo>
                    <a:cubicBezTo>
                      <a:pt x="135" y="28"/>
                      <a:pt x="138" y="28"/>
                      <a:pt x="140" y="28"/>
                    </a:cubicBezTo>
                    <a:cubicBezTo>
                      <a:pt x="143" y="28"/>
                      <a:pt x="148" y="29"/>
                      <a:pt x="152" y="29"/>
                    </a:cubicBezTo>
                    <a:cubicBezTo>
                      <a:pt x="136" y="11"/>
                      <a:pt x="113" y="0"/>
                      <a:pt x="87" y="0"/>
                    </a:cubicBezTo>
                    <a:cubicBezTo>
                      <a:pt x="62" y="0"/>
                      <a:pt x="40" y="11"/>
                      <a:pt x="24" y="27"/>
                    </a:cubicBezTo>
                    <a:cubicBezTo>
                      <a:pt x="28" y="27"/>
                      <a:pt x="31" y="26"/>
                      <a:pt x="35" y="26"/>
                    </a:cubicBezTo>
                    <a:cubicBezTo>
                      <a:pt x="39" y="26"/>
                      <a:pt x="45" y="27"/>
                      <a:pt x="49" y="27"/>
                    </a:cubicBezTo>
                    <a:cubicBezTo>
                      <a:pt x="51" y="27"/>
                      <a:pt x="53" y="28"/>
                      <a:pt x="56" y="28"/>
                    </a:cubicBezTo>
                    <a:cubicBezTo>
                      <a:pt x="60" y="29"/>
                      <a:pt x="63" y="33"/>
                      <a:pt x="64" y="38"/>
                    </a:cubicBezTo>
                    <a:cubicBezTo>
                      <a:pt x="64" y="40"/>
                      <a:pt x="64" y="43"/>
                      <a:pt x="65" y="45"/>
                    </a:cubicBezTo>
                    <a:cubicBezTo>
                      <a:pt x="65" y="49"/>
                      <a:pt x="63" y="55"/>
                      <a:pt x="60" y="57"/>
                    </a:cubicBezTo>
                    <a:cubicBezTo>
                      <a:pt x="56" y="61"/>
                      <a:pt x="52" y="65"/>
                      <a:pt x="48" y="69"/>
                    </a:cubicBezTo>
                    <a:cubicBezTo>
                      <a:pt x="45" y="72"/>
                      <a:pt x="46" y="77"/>
                      <a:pt x="49" y="79"/>
                    </a:cubicBezTo>
                    <a:cubicBezTo>
                      <a:pt x="53" y="82"/>
                      <a:pt x="56" y="84"/>
                      <a:pt x="60" y="86"/>
                    </a:cubicBezTo>
                    <a:cubicBezTo>
                      <a:pt x="64" y="89"/>
                      <a:pt x="70" y="92"/>
                      <a:pt x="74" y="94"/>
                    </a:cubicBezTo>
                    <a:cubicBezTo>
                      <a:pt x="74" y="94"/>
                      <a:pt x="75" y="94"/>
                      <a:pt x="76" y="95"/>
                    </a:cubicBezTo>
                    <a:cubicBezTo>
                      <a:pt x="80" y="96"/>
                      <a:pt x="83" y="101"/>
                      <a:pt x="82" y="104"/>
                    </a:cubicBezTo>
                    <a:cubicBezTo>
                      <a:pt x="82" y="108"/>
                      <a:pt x="80" y="112"/>
                      <a:pt x="78" y="112"/>
                    </a:cubicBezTo>
                    <a:cubicBezTo>
                      <a:pt x="76" y="112"/>
                      <a:pt x="72" y="116"/>
                      <a:pt x="70" y="119"/>
                    </a:cubicBezTo>
                    <a:cubicBezTo>
                      <a:pt x="70" y="120"/>
                      <a:pt x="69" y="121"/>
                      <a:pt x="69" y="121"/>
                    </a:cubicBezTo>
                    <a:cubicBezTo>
                      <a:pt x="67" y="125"/>
                      <a:pt x="63" y="130"/>
                      <a:pt x="61" y="133"/>
                    </a:cubicBezTo>
                    <a:cubicBezTo>
                      <a:pt x="59" y="135"/>
                      <a:pt x="58" y="139"/>
                      <a:pt x="60" y="141"/>
                    </a:cubicBezTo>
                    <a:cubicBezTo>
                      <a:pt x="62" y="142"/>
                      <a:pt x="63" y="145"/>
                      <a:pt x="63" y="147"/>
                    </a:cubicBezTo>
                    <a:cubicBezTo>
                      <a:pt x="63" y="149"/>
                      <a:pt x="60" y="150"/>
                      <a:pt x="57" y="149"/>
                    </a:cubicBezTo>
                    <a:cubicBezTo>
                      <a:pt x="56" y="149"/>
                      <a:pt x="56" y="149"/>
                      <a:pt x="55" y="149"/>
                    </a:cubicBezTo>
                    <a:cubicBezTo>
                      <a:pt x="52" y="147"/>
                      <a:pt x="49" y="143"/>
                      <a:pt x="50" y="138"/>
                    </a:cubicBezTo>
                    <a:cubicBezTo>
                      <a:pt x="50" y="135"/>
                      <a:pt x="50" y="131"/>
                      <a:pt x="50" y="128"/>
                    </a:cubicBezTo>
                    <a:cubicBezTo>
                      <a:pt x="51" y="124"/>
                      <a:pt x="49" y="119"/>
                      <a:pt x="47" y="117"/>
                    </a:cubicBezTo>
                    <a:cubicBezTo>
                      <a:pt x="44" y="116"/>
                      <a:pt x="41" y="113"/>
                      <a:pt x="39" y="111"/>
                    </a:cubicBezTo>
                    <a:cubicBezTo>
                      <a:pt x="36" y="109"/>
                      <a:pt x="35" y="103"/>
                      <a:pt x="35" y="99"/>
                    </a:cubicBezTo>
                    <a:cubicBezTo>
                      <a:pt x="35" y="94"/>
                      <a:pt x="33" y="89"/>
                      <a:pt x="31" y="87"/>
                    </a:cubicBezTo>
                    <a:cubicBezTo>
                      <a:pt x="28" y="84"/>
                      <a:pt x="27" y="83"/>
                      <a:pt x="27" y="83"/>
                    </a:cubicBezTo>
                    <a:cubicBezTo>
                      <a:pt x="27" y="83"/>
                      <a:pt x="27" y="83"/>
                      <a:pt x="19" y="83"/>
                    </a:cubicBezTo>
                    <a:cubicBezTo>
                      <a:pt x="11" y="83"/>
                      <a:pt x="11" y="74"/>
                      <a:pt x="11" y="74"/>
                    </a:cubicBezTo>
                    <a:cubicBezTo>
                      <a:pt x="11" y="70"/>
                      <a:pt x="13" y="63"/>
                      <a:pt x="14" y="59"/>
                    </a:cubicBezTo>
                    <a:cubicBezTo>
                      <a:pt x="15" y="57"/>
                      <a:pt x="16" y="54"/>
                      <a:pt x="17" y="51"/>
                    </a:cubicBezTo>
                    <a:cubicBezTo>
                      <a:pt x="19" y="47"/>
                      <a:pt x="17" y="45"/>
                      <a:pt x="13" y="46"/>
                    </a:cubicBezTo>
                    <a:cubicBezTo>
                      <a:pt x="12" y="47"/>
                      <a:pt x="11" y="47"/>
                      <a:pt x="10" y="48"/>
                    </a:cubicBezTo>
                    <a:cubicBezTo>
                      <a:pt x="4" y="59"/>
                      <a:pt x="0" y="73"/>
                      <a:pt x="0" y="87"/>
                    </a:cubicBezTo>
                    <a:cubicBezTo>
                      <a:pt x="0" y="135"/>
                      <a:pt x="39" y="174"/>
                      <a:pt x="87" y="174"/>
                    </a:cubicBezTo>
                    <a:cubicBezTo>
                      <a:pt x="135" y="174"/>
                      <a:pt x="173" y="136"/>
                      <a:pt x="174" y="89"/>
                    </a:cubicBezTo>
                    <a:cubicBezTo>
                      <a:pt x="172" y="91"/>
                      <a:pt x="169" y="92"/>
                      <a:pt x="167" y="92"/>
                    </a:cubicBezTo>
                    <a:close/>
                    <a:moveTo>
                      <a:pt x="73" y="53"/>
                    </a:moveTo>
                    <a:cubicBezTo>
                      <a:pt x="72" y="55"/>
                      <a:pt x="69" y="52"/>
                      <a:pt x="69" y="49"/>
                    </a:cubicBezTo>
                    <a:cubicBezTo>
                      <a:pt x="68" y="46"/>
                      <a:pt x="68" y="44"/>
                      <a:pt x="69" y="42"/>
                    </a:cubicBezTo>
                    <a:cubicBezTo>
                      <a:pt x="69" y="38"/>
                      <a:pt x="74" y="34"/>
                      <a:pt x="77" y="34"/>
                    </a:cubicBezTo>
                    <a:cubicBezTo>
                      <a:pt x="80" y="33"/>
                      <a:pt x="82" y="33"/>
                      <a:pt x="84" y="34"/>
                    </a:cubicBezTo>
                    <a:cubicBezTo>
                      <a:pt x="88" y="34"/>
                      <a:pt x="92" y="37"/>
                      <a:pt x="92" y="38"/>
                    </a:cubicBezTo>
                    <a:cubicBezTo>
                      <a:pt x="92" y="40"/>
                      <a:pt x="89" y="43"/>
                      <a:pt x="85" y="45"/>
                    </a:cubicBezTo>
                    <a:cubicBezTo>
                      <a:pt x="84" y="45"/>
                      <a:pt x="84" y="46"/>
                      <a:pt x="83" y="46"/>
                    </a:cubicBezTo>
                    <a:cubicBezTo>
                      <a:pt x="79" y="48"/>
                      <a:pt x="74" y="51"/>
                      <a:pt x="73" y="53"/>
                    </a:cubicBezTo>
                    <a:close/>
                  </a:path>
                </a:pathLst>
              </a:custGeom>
              <a:solidFill>
                <a:srgbClr val="93CDDD"/>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19" name="Google Shape;219;p29"/>
              <p:cNvSpPr/>
              <p:nvPr/>
            </p:nvSpPr>
            <p:spPr>
              <a:xfrm>
                <a:off x="1728" y="1393"/>
                <a:ext cx="275" cy="274"/>
              </a:xfrm>
              <a:custGeom>
                <a:avLst/>
                <a:gdLst/>
                <a:ahLst/>
                <a:cxnLst/>
                <a:rect l="l" t="t" r="r" b="b"/>
                <a:pathLst>
                  <a:path w="174" h="174" extrusionOk="0">
                    <a:moveTo>
                      <a:pt x="167" y="92"/>
                    </a:moveTo>
                    <a:cubicBezTo>
                      <a:pt x="165" y="92"/>
                      <a:pt x="163" y="90"/>
                      <a:pt x="163" y="88"/>
                    </a:cubicBezTo>
                    <a:cubicBezTo>
                      <a:pt x="163" y="86"/>
                      <a:pt x="161" y="84"/>
                      <a:pt x="159" y="84"/>
                    </a:cubicBezTo>
                    <a:cubicBezTo>
                      <a:pt x="157" y="84"/>
                      <a:pt x="155" y="88"/>
                      <a:pt x="155" y="92"/>
                    </a:cubicBezTo>
                    <a:cubicBezTo>
                      <a:pt x="155" y="97"/>
                      <a:pt x="155" y="100"/>
                      <a:pt x="147" y="100"/>
                    </a:cubicBezTo>
                    <a:cubicBezTo>
                      <a:pt x="139" y="100"/>
                      <a:pt x="144" y="92"/>
                      <a:pt x="144" y="92"/>
                    </a:cubicBezTo>
                    <a:cubicBezTo>
                      <a:pt x="146" y="88"/>
                      <a:pt x="145" y="82"/>
                      <a:pt x="142" y="79"/>
                    </a:cubicBezTo>
                    <a:cubicBezTo>
                      <a:pt x="140" y="77"/>
                      <a:pt x="138" y="75"/>
                      <a:pt x="137" y="73"/>
                    </a:cubicBezTo>
                    <a:cubicBezTo>
                      <a:pt x="134" y="70"/>
                      <a:pt x="130" y="69"/>
                      <a:pt x="129" y="70"/>
                    </a:cubicBezTo>
                    <a:cubicBezTo>
                      <a:pt x="128" y="71"/>
                      <a:pt x="129" y="74"/>
                      <a:pt x="130" y="76"/>
                    </a:cubicBezTo>
                    <a:cubicBezTo>
                      <a:pt x="132" y="77"/>
                      <a:pt x="133" y="80"/>
                      <a:pt x="133" y="82"/>
                    </a:cubicBezTo>
                    <a:cubicBezTo>
                      <a:pt x="132" y="83"/>
                      <a:pt x="128" y="83"/>
                      <a:pt x="124" y="81"/>
                    </a:cubicBezTo>
                    <a:cubicBezTo>
                      <a:pt x="123" y="80"/>
                      <a:pt x="123" y="80"/>
                      <a:pt x="122" y="80"/>
                    </a:cubicBezTo>
                    <a:cubicBezTo>
                      <a:pt x="118" y="78"/>
                      <a:pt x="118" y="79"/>
                      <a:pt x="121" y="82"/>
                    </a:cubicBezTo>
                    <a:cubicBezTo>
                      <a:pt x="122" y="84"/>
                      <a:pt x="124" y="85"/>
                      <a:pt x="125" y="87"/>
                    </a:cubicBezTo>
                    <a:cubicBezTo>
                      <a:pt x="129" y="90"/>
                      <a:pt x="130" y="96"/>
                      <a:pt x="128" y="99"/>
                    </a:cubicBezTo>
                    <a:cubicBezTo>
                      <a:pt x="128" y="100"/>
                      <a:pt x="127" y="101"/>
                      <a:pt x="127" y="101"/>
                    </a:cubicBezTo>
                    <a:cubicBezTo>
                      <a:pt x="125" y="105"/>
                      <a:pt x="123" y="112"/>
                      <a:pt x="122" y="116"/>
                    </a:cubicBezTo>
                    <a:cubicBezTo>
                      <a:pt x="122" y="116"/>
                      <a:pt x="121" y="116"/>
                      <a:pt x="121" y="117"/>
                    </a:cubicBezTo>
                    <a:cubicBezTo>
                      <a:pt x="120" y="121"/>
                      <a:pt x="118" y="126"/>
                      <a:pt x="116" y="127"/>
                    </a:cubicBezTo>
                    <a:cubicBezTo>
                      <a:pt x="114" y="129"/>
                      <a:pt x="112" y="129"/>
                      <a:pt x="111" y="127"/>
                    </a:cubicBezTo>
                    <a:cubicBezTo>
                      <a:pt x="111" y="125"/>
                      <a:pt x="109" y="123"/>
                      <a:pt x="107" y="123"/>
                    </a:cubicBezTo>
                    <a:cubicBezTo>
                      <a:pt x="105" y="122"/>
                      <a:pt x="103" y="119"/>
                      <a:pt x="102" y="115"/>
                    </a:cubicBezTo>
                    <a:cubicBezTo>
                      <a:pt x="102" y="112"/>
                      <a:pt x="102" y="110"/>
                      <a:pt x="101" y="107"/>
                    </a:cubicBezTo>
                    <a:cubicBezTo>
                      <a:pt x="101" y="103"/>
                      <a:pt x="97" y="98"/>
                      <a:pt x="93" y="96"/>
                    </a:cubicBezTo>
                    <a:cubicBezTo>
                      <a:pt x="93" y="95"/>
                      <a:pt x="92" y="95"/>
                      <a:pt x="91" y="95"/>
                    </a:cubicBezTo>
                    <a:cubicBezTo>
                      <a:pt x="87" y="93"/>
                      <a:pt x="82" y="88"/>
                      <a:pt x="79" y="85"/>
                    </a:cubicBezTo>
                    <a:cubicBezTo>
                      <a:pt x="79" y="84"/>
                      <a:pt x="79" y="84"/>
                      <a:pt x="79" y="83"/>
                    </a:cubicBezTo>
                    <a:cubicBezTo>
                      <a:pt x="76" y="80"/>
                      <a:pt x="78" y="77"/>
                      <a:pt x="83" y="77"/>
                    </a:cubicBezTo>
                    <a:cubicBezTo>
                      <a:pt x="86" y="77"/>
                      <a:pt x="88" y="77"/>
                      <a:pt x="91" y="77"/>
                    </a:cubicBezTo>
                    <a:cubicBezTo>
                      <a:pt x="95" y="77"/>
                      <a:pt x="102" y="76"/>
                      <a:pt x="107" y="74"/>
                    </a:cubicBezTo>
                    <a:cubicBezTo>
                      <a:pt x="111" y="73"/>
                      <a:pt x="114" y="69"/>
                      <a:pt x="114" y="65"/>
                    </a:cubicBezTo>
                    <a:cubicBezTo>
                      <a:pt x="115" y="61"/>
                      <a:pt x="111" y="59"/>
                      <a:pt x="107" y="60"/>
                    </a:cubicBezTo>
                    <a:cubicBezTo>
                      <a:pt x="103" y="61"/>
                      <a:pt x="98" y="63"/>
                      <a:pt x="95" y="65"/>
                    </a:cubicBezTo>
                    <a:cubicBezTo>
                      <a:pt x="93" y="67"/>
                      <a:pt x="88" y="69"/>
                      <a:pt x="83" y="69"/>
                    </a:cubicBezTo>
                    <a:cubicBezTo>
                      <a:pt x="79" y="70"/>
                      <a:pt x="75" y="67"/>
                      <a:pt x="76" y="63"/>
                    </a:cubicBezTo>
                    <a:cubicBezTo>
                      <a:pt x="77" y="59"/>
                      <a:pt x="80" y="54"/>
                      <a:pt x="83" y="51"/>
                    </a:cubicBezTo>
                    <a:cubicBezTo>
                      <a:pt x="87" y="49"/>
                      <a:pt x="92" y="46"/>
                      <a:pt x="95" y="46"/>
                    </a:cubicBezTo>
                    <a:cubicBezTo>
                      <a:pt x="99" y="46"/>
                      <a:pt x="102" y="43"/>
                      <a:pt x="103" y="39"/>
                    </a:cubicBezTo>
                    <a:cubicBezTo>
                      <a:pt x="104" y="35"/>
                      <a:pt x="108" y="31"/>
                      <a:pt x="112" y="30"/>
                    </a:cubicBezTo>
                    <a:cubicBezTo>
                      <a:pt x="114" y="30"/>
                      <a:pt x="116" y="30"/>
                      <a:pt x="119" y="29"/>
                    </a:cubicBezTo>
                    <a:cubicBezTo>
                      <a:pt x="122" y="29"/>
                      <a:pt x="129" y="29"/>
                      <a:pt x="132" y="29"/>
                    </a:cubicBezTo>
                    <a:cubicBezTo>
                      <a:pt x="135" y="29"/>
                      <a:pt x="138" y="29"/>
                      <a:pt x="141" y="29"/>
                    </a:cubicBezTo>
                    <a:cubicBezTo>
                      <a:pt x="144" y="29"/>
                      <a:pt x="148" y="29"/>
                      <a:pt x="152" y="29"/>
                    </a:cubicBezTo>
                    <a:cubicBezTo>
                      <a:pt x="136" y="11"/>
                      <a:pt x="113" y="0"/>
                      <a:pt x="87" y="0"/>
                    </a:cubicBezTo>
                    <a:cubicBezTo>
                      <a:pt x="62" y="0"/>
                      <a:pt x="40" y="11"/>
                      <a:pt x="24" y="27"/>
                    </a:cubicBezTo>
                    <a:cubicBezTo>
                      <a:pt x="28" y="27"/>
                      <a:pt x="31" y="27"/>
                      <a:pt x="35" y="27"/>
                    </a:cubicBezTo>
                    <a:cubicBezTo>
                      <a:pt x="39" y="26"/>
                      <a:pt x="45" y="27"/>
                      <a:pt x="49" y="27"/>
                    </a:cubicBezTo>
                    <a:cubicBezTo>
                      <a:pt x="51" y="28"/>
                      <a:pt x="54" y="28"/>
                      <a:pt x="56" y="28"/>
                    </a:cubicBezTo>
                    <a:cubicBezTo>
                      <a:pt x="60" y="29"/>
                      <a:pt x="63" y="34"/>
                      <a:pt x="64" y="38"/>
                    </a:cubicBezTo>
                    <a:cubicBezTo>
                      <a:pt x="64" y="40"/>
                      <a:pt x="64" y="43"/>
                      <a:pt x="65" y="45"/>
                    </a:cubicBezTo>
                    <a:cubicBezTo>
                      <a:pt x="65" y="49"/>
                      <a:pt x="63" y="55"/>
                      <a:pt x="60" y="58"/>
                    </a:cubicBezTo>
                    <a:cubicBezTo>
                      <a:pt x="57" y="61"/>
                      <a:pt x="52" y="65"/>
                      <a:pt x="48" y="69"/>
                    </a:cubicBezTo>
                    <a:cubicBezTo>
                      <a:pt x="45" y="72"/>
                      <a:pt x="46" y="77"/>
                      <a:pt x="49" y="79"/>
                    </a:cubicBezTo>
                    <a:cubicBezTo>
                      <a:pt x="53" y="82"/>
                      <a:pt x="57" y="84"/>
                      <a:pt x="60" y="86"/>
                    </a:cubicBezTo>
                    <a:cubicBezTo>
                      <a:pt x="64" y="89"/>
                      <a:pt x="70" y="92"/>
                      <a:pt x="74" y="94"/>
                    </a:cubicBezTo>
                    <a:cubicBezTo>
                      <a:pt x="75" y="94"/>
                      <a:pt x="75" y="94"/>
                      <a:pt x="76" y="95"/>
                    </a:cubicBezTo>
                    <a:cubicBezTo>
                      <a:pt x="80" y="96"/>
                      <a:pt x="83" y="101"/>
                      <a:pt x="83" y="105"/>
                    </a:cubicBezTo>
                    <a:cubicBezTo>
                      <a:pt x="82" y="108"/>
                      <a:pt x="80" y="112"/>
                      <a:pt x="78" y="112"/>
                    </a:cubicBezTo>
                    <a:cubicBezTo>
                      <a:pt x="76" y="112"/>
                      <a:pt x="72" y="116"/>
                      <a:pt x="70" y="120"/>
                    </a:cubicBezTo>
                    <a:cubicBezTo>
                      <a:pt x="70" y="120"/>
                      <a:pt x="70" y="121"/>
                      <a:pt x="69" y="121"/>
                    </a:cubicBezTo>
                    <a:cubicBezTo>
                      <a:pt x="67" y="125"/>
                      <a:pt x="63" y="131"/>
                      <a:pt x="61" y="133"/>
                    </a:cubicBezTo>
                    <a:cubicBezTo>
                      <a:pt x="59" y="136"/>
                      <a:pt x="59" y="139"/>
                      <a:pt x="60" y="141"/>
                    </a:cubicBezTo>
                    <a:cubicBezTo>
                      <a:pt x="62" y="142"/>
                      <a:pt x="63" y="146"/>
                      <a:pt x="63" y="148"/>
                    </a:cubicBezTo>
                    <a:cubicBezTo>
                      <a:pt x="63" y="150"/>
                      <a:pt x="60" y="151"/>
                      <a:pt x="57" y="149"/>
                    </a:cubicBezTo>
                    <a:cubicBezTo>
                      <a:pt x="56" y="149"/>
                      <a:pt x="56" y="149"/>
                      <a:pt x="55" y="149"/>
                    </a:cubicBezTo>
                    <a:cubicBezTo>
                      <a:pt x="52" y="148"/>
                      <a:pt x="50" y="143"/>
                      <a:pt x="50" y="138"/>
                    </a:cubicBezTo>
                    <a:cubicBezTo>
                      <a:pt x="50" y="135"/>
                      <a:pt x="50" y="132"/>
                      <a:pt x="50" y="128"/>
                    </a:cubicBezTo>
                    <a:cubicBezTo>
                      <a:pt x="51" y="124"/>
                      <a:pt x="49" y="119"/>
                      <a:pt x="47" y="118"/>
                    </a:cubicBezTo>
                    <a:cubicBezTo>
                      <a:pt x="45" y="116"/>
                      <a:pt x="41" y="113"/>
                      <a:pt x="39" y="111"/>
                    </a:cubicBezTo>
                    <a:cubicBezTo>
                      <a:pt x="37" y="109"/>
                      <a:pt x="35" y="103"/>
                      <a:pt x="35" y="99"/>
                    </a:cubicBezTo>
                    <a:cubicBezTo>
                      <a:pt x="35" y="94"/>
                      <a:pt x="33" y="89"/>
                      <a:pt x="31" y="87"/>
                    </a:cubicBezTo>
                    <a:cubicBezTo>
                      <a:pt x="29" y="85"/>
                      <a:pt x="27" y="83"/>
                      <a:pt x="27" y="83"/>
                    </a:cubicBezTo>
                    <a:cubicBezTo>
                      <a:pt x="27" y="83"/>
                      <a:pt x="27" y="83"/>
                      <a:pt x="19" y="83"/>
                    </a:cubicBezTo>
                    <a:cubicBezTo>
                      <a:pt x="11" y="83"/>
                      <a:pt x="11" y="75"/>
                      <a:pt x="11" y="75"/>
                    </a:cubicBezTo>
                    <a:cubicBezTo>
                      <a:pt x="11" y="70"/>
                      <a:pt x="13" y="64"/>
                      <a:pt x="14" y="59"/>
                    </a:cubicBezTo>
                    <a:cubicBezTo>
                      <a:pt x="15" y="57"/>
                      <a:pt x="16" y="54"/>
                      <a:pt x="17" y="51"/>
                    </a:cubicBezTo>
                    <a:cubicBezTo>
                      <a:pt x="19" y="47"/>
                      <a:pt x="17" y="45"/>
                      <a:pt x="13" y="46"/>
                    </a:cubicBezTo>
                    <a:cubicBezTo>
                      <a:pt x="12" y="47"/>
                      <a:pt x="11" y="47"/>
                      <a:pt x="10" y="48"/>
                    </a:cubicBezTo>
                    <a:cubicBezTo>
                      <a:pt x="4" y="60"/>
                      <a:pt x="0" y="73"/>
                      <a:pt x="0" y="87"/>
                    </a:cubicBezTo>
                    <a:cubicBezTo>
                      <a:pt x="0" y="135"/>
                      <a:pt x="39" y="174"/>
                      <a:pt x="87" y="174"/>
                    </a:cubicBezTo>
                    <a:cubicBezTo>
                      <a:pt x="135" y="174"/>
                      <a:pt x="173" y="136"/>
                      <a:pt x="174" y="89"/>
                    </a:cubicBezTo>
                    <a:cubicBezTo>
                      <a:pt x="172" y="91"/>
                      <a:pt x="169" y="92"/>
                      <a:pt x="167" y="92"/>
                    </a:cubicBezTo>
                    <a:close/>
                    <a:moveTo>
                      <a:pt x="73" y="53"/>
                    </a:moveTo>
                    <a:cubicBezTo>
                      <a:pt x="72" y="55"/>
                      <a:pt x="70" y="52"/>
                      <a:pt x="69" y="49"/>
                    </a:cubicBezTo>
                    <a:cubicBezTo>
                      <a:pt x="69" y="47"/>
                      <a:pt x="69" y="44"/>
                      <a:pt x="69" y="42"/>
                    </a:cubicBezTo>
                    <a:cubicBezTo>
                      <a:pt x="69" y="39"/>
                      <a:pt x="74" y="34"/>
                      <a:pt x="77" y="34"/>
                    </a:cubicBezTo>
                    <a:cubicBezTo>
                      <a:pt x="80" y="34"/>
                      <a:pt x="82" y="34"/>
                      <a:pt x="85" y="34"/>
                    </a:cubicBezTo>
                    <a:cubicBezTo>
                      <a:pt x="88" y="34"/>
                      <a:pt x="92" y="37"/>
                      <a:pt x="92" y="38"/>
                    </a:cubicBezTo>
                    <a:cubicBezTo>
                      <a:pt x="92" y="40"/>
                      <a:pt x="89" y="43"/>
                      <a:pt x="85" y="45"/>
                    </a:cubicBezTo>
                    <a:cubicBezTo>
                      <a:pt x="85" y="45"/>
                      <a:pt x="84" y="46"/>
                      <a:pt x="83" y="46"/>
                    </a:cubicBezTo>
                    <a:cubicBezTo>
                      <a:pt x="79" y="48"/>
                      <a:pt x="75" y="51"/>
                      <a:pt x="73" y="53"/>
                    </a:cubicBezTo>
                    <a:close/>
                  </a:path>
                </a:pathLst>
              </a:custGeom>
              <a:solidFill>
                <a:srgbClr val="118EC8"/>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20" name="Google Shape;220;p29"/>
              <p:cNvSpPr/>
              <p:nvPr/>
            </p:nvSpPr>
            <p:spPr>
              <a:xfrm>
                <a:off x="2743" y="2477"/>
                <a:ext cx="340" cy="244"/>
              </a:xfrm>
              <a:custGeom>
                <a:avLst/>
                <a:gdLst/>
                <a:ahLst/>
                <a:cxnLst/>
                <a:rect l="l" t="t" r="r" b="b"/>
                <a:pathLst>
                  <a:path w="216" h="155" extrusionOk="0">
                    <a:moveTo>
                      <a:pt x="216" y="13"/>
                    </a:moveTo>
                    <a:cubicBezTo>
                      <a:pt x="216" y="6"/>
                      <a:pt x="210" y="0"/>
                      <a:pt x="203" y="0"/>
                    </a:cubicBezTo>
                    <a:cubicBezTo>
                      <a:pt x="13" y="0"/>
                      <a:pt x="13" y="0"/>
                      <a:pt x="13" y="0"/>
                    </a:cubicBezTo>
                    <a:cubicBezTo>
                      <a:pt x="6" y="0"/>
                      <a:pt x="0" y="6"/>
                      <a:pt x="0" y="13"/>
                    </a:cubicBezTo>
                    <a:cubicBezTo>
                      <a:pt x="0" y="143"/>
                      <a:pt x="0" y="143"/>
                      <a:pt x="0" y="143"/>
                    </a:cubicBezTo>
                    <a:cubicBezTo>
                      <a:pt x="0" y="150"/>
                      <a:pt x="6" y="155"/>
                      <a:pt x="13" y="155"/>
                    </a:cubicBezTo>
                    <a:cubicBezTo>
                      <a:pt x="203" y="155"/>
                      <a:pt x="203" y="155"/>
                      <a:pt x="203" y="155"/>
                    </a:cubicBezTo>
                    <a:cubicBezTo>
                      <a:pt x="210" y="155"/>
                      <a:pt x="216" y="150"/>
                      <a:pt x="216" y="143"/>
                    </a:cubicBezTo>
                    <a:lnTo>
                      <a:pt x="216" y="13"/>
                    </a:lnTo>
                    <a:close/>
                    <a:moveTo>
                      <a:pt x="206" y="138"/>
                    </a:moveTo>
                    <a:cubicBezTo>
                      <a:pt x="14" y="138"/>
                      <a:pt x="14" y="138"/>
                      <a:pt x="14" y="138"/>
                    </a:cubicBezTo>
                    <a:cubicBezTo>
                      <a:pt x="14" y="13"/>
                      <a:pt x="14" y="13"/>
                      <a:pt x="14" y="13"/>
                    </a:cubicBezTo>
                    <a:cubicBezTo>
                      <a:pt x="206" y="13"/>
                      <a:pt x="206" y="13"/>
                      <a:pt x="206" y="13"/>
                    </a:cubicBezTo>
                    <a:lnTo>
                      <a:pt x="206" y="138"/>
                    </a:lnTo>
                    <a:close/>
                  </a:path>
                </a:pathLst>
              </a:custGeom>
              <a:solidFill>
                <a:srgbClr val="7F7F7F"/>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21" name="Google Shape;221;p29"/>
              <p:cNvSpPr/>
              <p:nvPr/>
            </p:nvSpPr>
            <p:spPr>
              <a:xfrm>
                <a:off x="2727" y="2726"/>
                <a:ext cx="379" cy="27"/>
              </a:xfrm>
              <a:custGeom>
                <a:avLst/>
                <a:gdLst/>
                <a:ahLst/>
                <a:cxnLst/>
                <a:rect l="l" t="t" r="r" b="b"/>
                <a:pathLst>
                  <a:path w="240" h="17" extrusionOk="0">
                    <a:moveTo>
                      <a:pt x="152" y="0"/>
                    </a:moveTo>
                    <a:cubicBezTo>
                      <a:pt x="152" y="0"/>
                      <a:pt x="152" y="7"/>
                      <a:pt x="139" y="7"/>
                    </a:cubicBezTo>
                    <a:cubicBezTo>
                      <a:pt x="126" y="7"/>
                      <a:pt x="114" y="7"/>
                      <a:pt x="101" y="7"/>
                    </a:cubicBezTo>
                    <a:cubicBezTo>
                      <a:pt x="89" y="7"/>
                      <a:pt x="89" y="0"/>
                      <a:pt x="89" y="0"/>
                    </a:cubicBezTo>
                    <a:cubicBezTo>
                      <a:pt x="0" y="0"/>
                      <a:pt x="0" y="0"/>
                      <a:pt x="0" y="0"/>
                    </a:cubicBezTo>
                    <a:cubicBezTo>
                      <a:pt x="0" y="0"/>
                      <a:pt x="0" y="17"/>
                      <a:pt x="25" y="17"/>
                    </a:cubicBezTo>
                    <a:cubicBezTo>
                      <a:pt x="51" y="17"/>
                      <a:pt x="190" y="17"/>
                      <a:pt x="215" y="17"/>
                    </a:cubicBezTo>
                    <a:cubicBezTo>
                      <a:pt x="240" y="17"/>
                      <a:pt x="240" y="0"/>
                      <a:pt x="240" y="0"/>
                    </a:cubicBezTo>
                    <a:lnTo>
                      <a:pt x="152" y="0"/>
                    </a:lnTo>
                    <a:close/>
                  </a:path>
                </a:pathLst>
              </a:custGeom>
              <a:solidFill>
                <a:srgbClr val="A5A8AB"/>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22" name="Google Shape;222;p29"/>
              <p:cNvSpPr/>
              <p:nvPr/>
            </p:nvSpPr>
            <p:spPr>
              <a:xfrm>
                <a:off x="2749" y="2477"/>
                <a:ext cx="341" cy="244"/>
              </a:xfrm>
              <a:custGeom>
                <a:avLst/>
                <a:gdLst/>
                <a:ahLst/>
                <a:cxnLst/>
                <a:rect l="l" t="t" r="r" b="b"/>
                <a:pathLst>
                  <a:path w="216" h="155" extrusionOk="0">
                    <a:moveTo>
                      <a:pt x="216" y="13"/>
                    </a:moveTo>
                    <a:cubicBezTo>
                      <a:pt x="216" y="6"/>
                      <a:pt x="210" y="0"/>
                      <a:pt x="203" y="0"/>
                    </a:cubicBezTo>
                    <a:cubicBezTo>
                      <a:pt x="13" y="0"/>
                      <a:pt x="13" y="0"/>
                      <a:pt x="13" y="0"/>
                    </a:cubicBezTo>
                    <a:cubicBezTo>
                      <a:pt x="5" y="0"/>
                      <a:pt x="0" y="6"/>
                      <a:pt x="0" y="13"/>
                    </a:cubicBezTo>
                    <a:cubicBezTo>
                      <a:pt x="0" y="143"/>
                      <a:pt x="0" y="143"/>
                      <a:pt x="0" y="143"/>
                    </a:cubicBezTo>
                    <a:cubicBezTo>
                      <a:pt x="0" y="150"/>
                      <a:pt x="5" y="155"/>
                      <a:pt x="13" y="155"/>
                    </a:cubicBezTo>
                    <a:cubicBezTo>
                      <a:pt x="203" y="155"/>
                      <a:pt x="203" y="155"/>
                      <a:pt x="203" y="155"/>
                    </a:cubicBezTo>
                    <a:cubicBezTo>
                      <a:pt x="210" y="155"/>
                      <a:pt x="216" y="150"/>
                      <a:pt x="216" y="143"/>
                    </a:cubicBezTo>
                    <a:lnTo>
                      <a:pt x="216" y="13"/>
                    </a:lnTo>
                    <a:close/>
                    <a:moveTo>
                      <a:pt x="205" y="142"/>
                    </a:moveTo>
                    <a:cubicBezTo>
                      <a:pt x="13" y="142"/>
                      <a:pt x="13" y="142"/>
                      <a:pt x="13" y="142"/>
                    </a:cubicBezTo>
                    <a:cubicBezTo>
                      <a:pt x="13" y="17"/>
                      <a:pt x="13" y="17"/>
                      <a:pt x="13" y="17"/>
                    </a:cubicBezTo>
                    <a:cubicBezTo>
                      <a:pt x="205" y="17"/>
                      <a:pt x="205" y="17"/>
                      <a:pt x="205" y="17"/>
                    </a:cubicBezTo>
                    <a:lnTo>
                      <a:pt x="205" y="142"/>
                    </a:lnTo>
                    <a:close/>
                  </a:path>
                </a:pathLst>
              </a:custGeom>
              <a:solidFill>
                <a:schemeClr val="tx1">
                  <a:lumMod val="50000"/>
                  <a:lumOff val="50000"/>
                </a:schemeClr>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23" name="Google Shape;223;p29"/>
              <p:cNvSpPr/>
              <p:nvPr/>
            </p:nvSpPr>
            <p:spPr>
              <a:xfrm>
                <a:off x="2732" y="2732"/>
                <a:ext cx="378" cy="27"/>
              </a:xfrm>
              <a:custGeom>
                <a:avLst/>
                <a:gdLst/>
                <a:ahLst/>
                <a:cxnLst/>
                <a:rect l="l" t="t" r="r" b="b"/>
                <a:pathLst>
                  <a:path w="240" h="17" extrusionOk="0">
                    <a:moveTo>
                      <a:pt x="151" y="0"/>
                    </a:moveTo>
                    <a:cubicBezTo>
                      <a:pt x="151" y="0"/>
                      <a:pt x="151" y="3"/>
                      <a:pt x="139" y="3"/>
                    </a:cubicBezTo>
                    <a:cubicBezTo>
                      <a:pt x="126" y="3"/>
                      <a:pt x="114" y="3"/>
                      <a:pt x="101" y="3"/>
                    </a:cubicBezTo>
                    <a:cubicBezTo>
                      <a:pt x="88" y="3"/>
                      <a:pt x="88" y="0"/>
                      <a:pt x="88" y="0"/>
                    </a:cubicBezTo>
                    <a:cubicBezTo>
                      <a:pt x="0" y="0"/>
                      <a:pt x="0" y="0"/>
                      <a:pt x="0" y="0"/>
                    </a:cubicBezTo>
                    <a:cubicBezTo>
                      <a:pt x="0" y="0"/>
                      <a:pt x="0" y="17"/>
                      <a:pt x="25" y="17"/>
                    </a:cubicBezTo>
                    <a:cubicBezTo>
                      <a:pt x="50" y="17"/>
                      <a:pt x="189" y="17"/>
                      <a:pt x="215" y="17"/>
                    </a:cubicBezTo>
                    <a:cubicBezTo>
                      <a:pt x="240" y="17"/>
                      <a:pt x="240" y="0"/>
                      <a:pt x="240" y="0"/>
                    </a:cubicBezTo>
                    <a:lnTo>
                      <a:pt x="151" y="0"/>
                    </a:lnTo>
                    <a:close/>
                  </a:path>
                </a:pathLst>
              </a:custGeom>
              <a:solidFill>
                <a:srgbClr val="7F7F7F"/>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24" name="Google Shape;224;p29"/>
              <p:cNvSpPr/>
              <p:nvPr/>
            </p:nvSpPr>
            <p:spPr>
              <a:xfrm>
                <a:off x="2743" y="2477"/>
                <a:ext cx="340" cy="244"/>
              </a:xfrm>
              <a:custGeom>
                <a:avLst/>
                <a:gdLst/>
                <a:ahLst/>
                <a:cxnLst/>
                <a:rect l="l" t="t" r="r" b="b"/>
                <a:pathLst>
                  <a:path w="216" h="155" extrusionOk="0">
                    <a:moveTo>
                      <a:pt x="216" y="13"/>
                    </a:moveTo>
                    <a:cubicBezTo>
                      <a:pt x="216" y="6"/>
                      <a:pt x="210" y="0"/>
                      <a:pt x="203" y="0"/>
                    </a:cubicBezTo>
                    <a:cubicBezTo>
                      <a:pt x="13" y="0"/>
                      <a:pt x="13" y="0"/>
                      <a:pt x="13" y="0"/>
                    </a:cubicBezTo>
                    <a:cubicBezTo>
                      <a:pt x="6" y="0"/>
                      <a:pt x="0" y="6"/>
                      <a:pt x="0" y="13"/>
                    </a:cubicBezTo>
                    <a:cubicBezTo>
                      <a:pt x="0" y="143"/>
                      <a:pt x="0" y="143"/>
                      <a:pt x="0" y="143"/>
                    </a:cubicBezTo>
                    <a:cubicBezTo>
                      <a:pt x="0" y="150"/>
                      <a:pt x="6" y="155"/>
                      <a:pt x="13" y="155"/>
                    </a:cubicBezTo>
                    <a:cubicBezTo>
                      <a:pt x="203" y="155"/>
                      <a:pt x="203" y="155"/>
                      <a:pt x="203" y="155"/>
                    </a:cubicBezTo>
                    <a:cubicBezTo>
                      <a:pt x="210" y="155"/>
                      <a:pt x="216" y="150"/>
                      <a:pt x="216" y="143"/>
                    </a:cubicBezTo>
                    <a:lnTo>
                      <a:pt x="216" y="13"/>
                    </a:lnTo>
                    <a:close/>
                    <a:moveTo>
                      <a:pt x="206" y="138"/>
                    </a:moveTo>
                    <a:cubicBezTo>
                      <a:pt x="14" y="138"/>
                      <a:pt x="14" y="138"/>
                      <a:pt x="14" y="138"/>
                    </a:cubicBezTo>
                    <a:cubicBezTo>
                      <a:pt x="14" y="13"/>
                      <a:pt x="14" y="13"/>
                      <a:pt x="14" y="13"/>
                    </a:cubicBezTo>
                    <a:cubicBezTo>
                      <a:pt x="206" y="13"/>
                      <a:pt x="206" y="13"/>
                      <a:pt x="206" y="13"/>
                    </a:cubicBezTo>
                    <a:lnTo>
                      <a:pt x="206" y="138"/>
                    </a:lnTo>
                    <a:close/>
                  </a:path>
                </a:pathLst>
              </a:custGeom>
              <a:solidFill>
                <a:schemeClr val="accent6"/>
              </a:solidFill>
              <a:ln>
                <a:solidFill>
                  <a:schemeClr val="accent6"/>
                </a:solid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25" name="Google Shape;225;p29"/>
              <p:cNvSpPr/>
              <p:nvPr/>
            </p:nvSpPr>
            <p:spPr>
              <a:xfrm>
                <a:off x="2727" y="2726"/>
                <a:ext cx="379" cy="27"/>
              </a:xfrm>
              <a:custGeom>
                <a:avLst/>
                <a:gdLst/>
                <a:ahLst/>
                <a:cxnLst/>
                <a:rect l="l" t="t" r="r" b="b"/>
                <a:pathLst>
                  <a:path w="240" h="17" extrusionOk="0">
                    <a:moveTo>
                      <a:pt x="152" y="0"/>
                    </a:moveTo>
                    <a:cubicBezTo>
                      <a:pt x="152" y="0"/>
                      <a:pt x="152" y="7"/>
                      <a:pt x="139" y="7"/>
                    </a:cubicBezTo>
                    <a:cubicBezTo>
                      <a:pt x="126" y="7"/>
                      <a:pt x="114" y="7"/>
                      <a:pt x="101" y="7"/>
                    </a:cubicBezTo>
                    <a:cubicBezTo>
                      <a:pt x="89" y="7"/>
                      <a:pt x="89" y="0"/>
                      <a:pt x="89" y="0"/>
                    </a:cubicBezTo>
                    <a:cubicBezTo>
                      <a:pt x="0" y="0"/>
                      <a:pt x="0" y="0"/>
                      <a:pt x="0" y="0"/>
                    </a:cubicBezTo>
                    <a:cubicBezTo>
                      <a:pt x="0" y="0"/>
                      <a:pt x="0" y="17"/>
                      <a:pt x="25" y="17"/>
                    </a:cubicBezTo>
                    <a:cubicBezTo>
                      <a:pt x="51" y="17"/>
                      <a:pt x="190" y="17"/>
                      <a:pt x="215" y="17"/>
                    </a:cubicBezTo>
                    <a:cubicBezTo>
                      <a:pt x="240" y="17"/>
                      <a:pt x="240" y="0"/>
                      <a:pt x="240" y="0"/>
                    </a:cubicBezTo>
                    <a:lnTo>
                      <a:pt x="152" y="0"/>
                    </a:lnTo>
                    <a:close/>
                  </a:path>
                </a:pathLst>
              </a:custGeom>
              <a:solidFill>
                <a:schemeClr val="accent6"/>
              </a:solidFill>
              <a:ln>
                <a:solidFill>
                  <a:schemeClr val="accent6"/>
                </a:solid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26" name="Google Shape;226;p29"/>
              <p:cNvSpPr/>
              <p:nvPr/>
            </p:nvSpPr>
            <p:spPr>
              <a:xfrm>
                <a:off x="1876" y="2221"/>
                <a:ext cx="562" cy="563"/>
              </a:xfrm>
              <a:custGeom>
                <a:avLst/>
                <a:gdLst/>
                <a:ahLst/>
                <a:cxnLst/>
                <a:rect l="l" t="t" r="r" b="b"/>
                <a:pathLst>
                  <a:path w="356" h="357" extrusionOk="0">
                    <a:moveTo>
                      <a:pt x="355" y="357"/>
                    </a:moveTo>
                    <a:cubicBezTo>
                      <a:pt x="199" y="284"/>
                      <a:pt x="73" y="158"/>
                      <a:pt x="0" y="1"/>
                    </a:cubicBezTo>
                    <a:cubicBezTo>
                      <a:pt x="2" y="0"/>
                      <a:pt x="2" y="0"/>
                      <a:pt x="2" y="0"/>
                    </a:cubicBezTo>
                    <a:cubicBezTo>
                      <a:pt x="75" y="156"/>
                      <a:pt x="201" y="282"/>
                      <a:pt x="356" y="354"/>
                    </a:cubicBezTo>
                    <a:lnTo>
                      <a:pt x="355" y="357"/>
                    </a:lnTo>
                    <a:close/>
                  </a:path>
                </a:pathLst>
              </a:custGeom>
              <a:solidFill>
                <a:srgbClr val="595959"/>
              </a:solidFill>
              <a:ln>
                <a:noFill/>
              </a:ln>
            </p:spPr>
            <p:txBody>
              <a:bodyPr spcFirstLastPara="1" wrap="square" lIns="91410" tIns="45688" rIns="91410" bIns="45688" anchor="t" anchorCtr="0">
                <a:noAutofit/>
              </a:bodyPr>
              <a:lstStyle/>
              <a:p>
                <a:endParaRPr sz="1866">
                  <a:solidFill>
                    <a:srgbClr val="6F768D"/>
                  </a:solidFill>
                  <a:latin typeface="Adobe Clean" panose="020B0503020404020204" pitchFamily="34" charset="0"/>
                  <a:ea typeface="Proxima Nova"/>
                  <a:cs typeface="Proxima Nova"/>
                  <a:sym typeface="Proxima Nova"/>
                </a:endParaRPr>
              </a:p>
            </p:txBody>
          </p:sp>
          <p:sp>
            <p:nvSpPr>
              <p:cNvPr id="227" name="Google Shape;227;p29"/>
              <p:cNvSpPr/>
              <p:nvPr/>
            </p:nvSpPr>
            <p:spPr>
              <a:xfrm>
                <a:off x="3410" y="687"/>
                <a:ext cx="563" cy="562"/>
              </a:xfrm>
              <a:custGeom>
                <a:avLst/>
                <a:gdLst/>
                <a:ahLst/>
                <a:cxnLst/>
                <a:rect l="l" t="t" r="r" b="b"/>
                <a:pathLst>
                  <a:path w="357" h="356" extrusionOk="0">
                    <a:moveTo>
                      <a:pt x="354" y="356"/>
                    </a:moveTo>
                    <a:cubicBezTo>
                      <a:pt x="282" y="201"/>
                      <a:pt x="156" y="75"/>
                      <a:pt x="0" y="2"/>
                    </a:cubicBezTo>
                    <a:cubicBezTo>
                      <a:pt x="1" y="0"/>
                      <a:pt x="1" y="0"/>
                      <a:pt x="1" y="0"/>
                    </a:cubicBezTo>
                    <a:cubicBezTo>
                      <a:pt x="158" y="73"/>
                      <a:pt x="284" y="199"/>
                      <a:pt x="357" y="355"/>
                    </a:cubicBezTo>
                    <a:lnTo>
                      <a:pt x="354" y="356"/>
                    </a:lnTo>
                    <a:close/>
                  </a:path>
                </a:pathLst>
              </a:custGeom>
              <a:solidFill>
                <a:srgbClr val="6F768D"/>
              </a:solidFill>
              <a:ln>
                <a:noFill/>
              </a:ln>
            </p:spPr>
            <p:txBody>
              <a:bodyPr spcFirstLastPara="1" wrap="square" lIns="91410" tIns="45688" rIns="91410" bIns="45688" anchor="t" anchorCtr="0">
                <a:noAutofit/>
              </a:bodyPr>
              <a:lstStyle/>
              <a:p>
                <a:endParaRPr sz="1866">
                  <a:solidFill>
                    <a:srgbClr val="6F768D"/>
                  </a:solidFill>
                  <a:latin typeface="Adobe Clean" panose="020B0503020404020204" pitchFamily="34" charset="0"/>
                  <a:ea typeface="Proxima Nova"/>
                  <a:cs typeface="Proxima Nova"/>
                  <a:sym typeface="Proxima Nova"/>
                </a:endParaRPr>
              </a:p>
            </p:txBody>
          </p:sp>
          <p:sp>
            <p:nvSpPr>
              <p:cNvPr id="228" name="Google Shape;228;p29"/>
              <p:cNvSpPr/>
              <p:nvPr/>
            </p:nvSpPr>
            <p:spPr>
              <a:xfrm>
                <a:off x="3410" y="2221"/>
                <a:ext cx="563" cy="563"/>
              </a:xfrm>
              <a:custGeom>
                <a:avLst/>
                <a:gdLst/>
                <a:ahLst/>
                <a:cxnLst/>
                <a:rect l="l" t="t" r="r" b="b"/>
                <a:pathLst>
                  <a:path w="357" h="357" extrusionOk="0">
                    <a:moveTo>
                      <a:pt x="1" y="357"/>
                    </a:moveTo>
                    <a:cubicBezTo>
                      <a:pt x="0" y="354"/>
                      <a:pt x="0" y="354"/>
                      <a:pt x="0" y="354"/>
                    </a:cubicBezTo>
                    <a:cubicBezTo>
                      <a:pt x="156" y="282"/>
                      <a:pt x="282" y="156"/>
                      <a:pt x="354" y="0"/>
                    </a:cubicBezTo>
                    <a:cubicBezTo>
                      <a:pt x="357" y="1"/>
                      <a:pt x="357" y="1"/>
                      <a:pt x="357" y="1"/>
                    </a:cubicBezTo>
                    <a:cubicBezTo>
                      <a:pt x="284" y="158"/>
                      <a:pt x="158" y="284"/>
                      <a:pt x="1" y="357"/>
                    </a:cubicBezTo>
                    <a:close/>
                  </a:path>
                </a:pathLst>
              </a:custGeom>
              <a:solidFill>
                <a:srgbClr val="6F768D"/>
              </a:solidFill>
              <a:ln>
                <a:noFill/>
              </a:ln>
            </p:spPr>
            <p:txBody>
              <a:bodyPr spcFirstLastPara="1" wrap="square" lIns="91410" tIns="45688" rIns="91410" bIns="45688" anchor="t" anchorCtr="0">
                <a:noAutofit/>
              </a:bodyPr>
              <a:lstStyle/>
              <a:p>
                <a:endParaRPr sz="1866">
                  <a:solidFill>
                    <a:srgbClr val="6F768D"/>
                  </a:solidFill>
                  <a:latin typeface="Adobe Clean" panose="020B0503020404020204" pitchFamily="34" charset="0"/>
                  <a:ea typeface="Proxima Nova"/>
                  <a:cs typeface="Proxima Nova"/>
                  <a:sym typeface="Proxima Nova"/>
                </a:endParaRPr>
              </a:p>
            </p:txBody>
          </p:sp>
          <p:sp>
            <p:nvSpPr>
              <p:cNvPr id="229" name="Google Shape;229;p29"/>
              <p:cNvSpPr/>
              <p:nvPr/>
            </p:nvSpPr>
            <p:spPr>
              <a:xfrm>
                <a:off x="1876" y="687"/>
                <a:ext cx="562" cy="562"/>
              </a:xfrm>
              <a:custGeom>
                <a:avLst/>
                <a:gdLst/>
                <a:ahLst/>
                <a:cxnLst/>
                <a:rect l="l" t="t" r="r" b="b"/>
                <a:pathLst>
                  <a:path w="356" h="356" extrusionOk="0">
                    <a:moveTo>
                      <a:pt x="2" y="356"/>
                    </a:moveTo>
                    <a:cubicBezTo>
                      <a:pt x="0" y="355"/>
                      <a:pt x="0" y="355"/>
                      <a:pt x="0" y="355"/>
                    </a:cubicBezTo>
                    <a:cubicBezTo>
                      <a:pt x="73" y="199"/>
                      <a:pt x="199" y="73"/>
                      <a:pt x="355" y="0"/>
                    </a:cubicBezTo>
                    <a:cubicBezTo>
                      <a:pt x="356" y="2"/>
                      <a:pt x="356" y="2"/>
                      <a:pt x="356" y="2"/>
                    </a:cubicBezTo>
                    <a:cubicBezTo>
                      <a:pt x="201" y="75"/>
                      <a:pt x="75" y="201"/>
                      <a:pt x="2" y="356"/>
                    </a:cubicBezTo>
                    <a:close/>
                  </a:path>
                </a:pathLst>
              </a:custGeom>
              <a:solidFill>
                <a:srgbClr val="595959"/>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30" name="Google Shape;230;p29"/>
              <p:cNvSpPr/>
              <p:nvPr/>
            </p:nvSpPr>
            <p:spPr>
              <a:xfrm>
                <a:off x="3397" y="2209"/>
                <a:ext cx="550" cy="549"/>
              </a:xfrm>
              <a:custGeom>
                <a:avLst/>
                <a:gdLst/>
                <a:ahLst/>
                <a:cxnLst/>
                <a:rect l="l" t="t" r="r" b="b"/>
                <a:pathLst>
                  <a:path w="348" h="348" extrusionOk="0">
                    <a:moveTo>
                      <a:pt x="2" y="348"/>
                    </a:moveTo>
                    <a:cubicBezTo>
                      <a:pt x="0" y="345"/>
                      <a:pt x="0" y="345"/>
                      <a:pt x="0" y="345"/>
                    </a:cubicBezTo>
                    <a:cubicBezTo>
                      <a:pt x="152" y="275"/>
                      <a:pt x="275" y="152"/>
                      <a:pt x="345" y="0"/>
                    </a:cubicBezTo>
                    <a:cubicBezTo>
                      <a:pt x="348" y="1"/>
                      <a:pt x="348" y="1"/>
                      <a:pt x="348" y="1"/>
                    </a:cubicBezTo>
                    <a:cubicBezTo>
                      <a:pt x="277" y="154"/>
                      <a:pt x="154" y="277"/>
                      <a:pt x="2" y="348"/>
                    </a:cubicBezTo>
                    <a:close/>
                  </a:path>
                </a:pathLst>
              </a:custGeom>
              <a:solidFill>
                <a:srgbClr val="595959"/>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31" name="Google Shape;231;p29"/>
              <p:cNvSpPr/>
              <p:nvPr/>
            </p:nvSpPr>
            <p:spPr>
              <a:xfrm>
                <a:off x="3397" y="714"/>
                <a:ext cx="550" cy="548"/>
              </a:xfrm>
              <a:custGeom>
                <a:avLst/>
                <a:gdLst/>
                <a:ahLst/>
                <a:cxnLst/>
                <a:rect l="l" t="t" r="r" b="b"/>
                <a:pathLst>
                  <a:path w="348" h="347" extrusionOk="0">
                    <a:moveTo>
                      <a:pt x="345" y="347"/>
                    </a:moveTo>
                    <a:cubicBezTo>
                      <a:pt x="275" y="195"/>
                      <a:pt x="152" y="73"/>
                      <a:pt x="0" y="2"/>
                    </a:cubicBezTo>
                    <a:cubicBezTo>
                      <a:pt x="2" y="0"/>
                      <a:pt x="2" y="0"/>
                      <a:pt x="2" y="0"/>
                    </a:cubicBezTo>
                    <a:cubicBezTo>
                      <a:pt x="154" y="71"/>
                      <a:pt x="277" y="194"/>
                      <a:pt x="348" y="346"/>
                    </a:cubicBezTo>
                    <a:lnTo>
                      <a:pt x="345" y="347"/>
                    </a:lnTo>
                    <a:close/>
                  </a:path>
                </a:pathLst>
              </a:custGeom>
              <a:solidFill>
                <a:srgbClr val="595959"/>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32" name="Google Shape;232;p29"/>
              <p:cNvSpPr/>
              <p:nvPr/>
            </p:nvSpPr>
            <p:spPr>
              <a:xfrm>
                <a:off x="1903" y="714"/>
                <a:ext cx="548" cy="548"/>
              </a:xfrm>
              <a:custGeom>
                <a:avLst/>
                <a:gdLst/>
                <a:ahLst/>
                <a:cxnLst/>
                <a:rect l="l" t="t" r="r" b="b"/>
                <a:pathLst>
                  <a:path w="347" h="347" extrusionOk="0">
                    <a:moveTo>
                      <a:pt x="2" y="347"/>
                    </a:moveTo>
                    <a:cubicBezTo>
                      <a:pt x="0" y="346"/>
                      <a:pt x="0" y="346"/>
                      <a:pt x="0" y="346"/>
                    </a:cubicBezTo>
                    <a:cubicBezTo>
                      <a:pt x="71" y="194"/>
                      <a:pt x="194" y="71"/>
                      <a:pt x="346" y="0"/>
                    </a:cubicBezTo>
                    <a:cubicBezTo>
                      <a:pt x="347" y="2"/>
                      <a:pt x="347" y="2"/>
                      <a:pt x="347" y="2"/>
                    </a:cubicBezTo>
                    <a:cubicBezTo>
                      <a:pt x="196" y="73"/>
                      <a:pt x="73" y="195"/>
                      <a:pt x="2" y="347"/>
                    </a:cubicBezTo>
                    <a:close/>
                  </a:path>
                </a:pathLst>
              </a:custGeom>
              <a:solidFill>
                <a:srgbClr val="595959"/>
              </a:solidFill>
              <a:ln>
                <a:noFill/>
              </a:ln>
            </p:spPr>
            <p:txBody>
              <a:bodyPr spcFirstLastPara="1" wrap="square" lIns="91410" tIns="45688" rIns="91410" bIns="45688" anchor="t" anchorCtr="0">
                <a:noAutofit/>
              </a:bodyPr>
              <a:lstStyle/>
              <a:p>
                <a:endParaRPr sz="1866">
                  <a:solidFill>
                    <a:srgbClr val="6F768D"/>
                  </a:solidFill>
                  <a:latin typeface="Adobe Clean" panose="020B0503020404020204" pitchFamily="34" charset="0"/>
                  <a:ea typeface="Proxima Nova"/>
                  <a:cs typeface="Proxima Nova"/>
                  <a:sym typeface="Proxima Nova"/>
                </a:endParaRPr>
              </a:p>
            </p:txBody>
          </p:sp>
          <p:sp>
            <p:nvSpPr>
              <p:cNvPr id="233" name="Google Shape;233;p29"/>
              <p:cNvSpPr/>
              <p:nvPr/>
            </p:nvSpPr>
            <p:spPr>
              <a:xfrm>
                <a:off x="1903" y="2209"/>
                <a:ext cx="548" cy="549"/>
              </a:xfrm>
              <a:custGeom>
                <a:avLst/>
                <a:gdLst/>
                <a:ahLst/>
                <a:cxnLst/>
                <a:rect l="l" t="t" r="r" b="b"/>
                <a:pathLst>
                  <a:path w="347" h="348" extrusionOk="0">
                    <a:moveTo>
                      <a:pt x="346" y="348"/>
                    </a:moveTo>
                    <a:cubicBezTo>
                      <a:pt x="194" y="277"/>
                      <a:pt x="71" y="154"/>
                      <a:pt x="0" y="1"/>
                    </a:cubicBezTo>
                    <a:cubicBezTo>
                      <a:pt x="2" y="0"/>
                      <a:pt x="2" y="0"/>
                      <a:pt x="2" y="0"/>
                    </a:cubicBezTo>
                    <a:cubicBezTo>
                      <a:pt x="73" y="152"/>
                      <a:pt x="196" y="275"/>
                      <a:pt x="347" y="345"/>
                    </a:cubicBezTo>
                    <a:lnTo>
                      <a:pt x="346" y="348"/>
                    </a:lnTo>
                    <a:close/>
                  </a:path>
                </a:pathLst>
              </a:custGeom>
              <a:solidFill>
                <a:srgbClr val="595959"/>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34" name="Google Shape;234;p29"/>
              <p:cNvSpPr/>
              <p:nvPr/>
            </p:nvSpPr>
            <p:spPr>
              <a:xfrm>
                <a:off x="1930" y="741"/>
                <a:ext cx="533" cy="533"/>
              </a:xfrm>
              <a:custGeom>
                <a:avLst/>
                <a:gdLst/>
                <a:ahLst/>
                <a:cxnLst/>
                <a:rect l="l" t="t" r="r" b="b"/>
                <a:pathLst>
                  <a:path w="338" h="338" extrusionOk="0">
                    <a:moveTo>
                      <a:pt x="2" y="338"/>
                    </a:moveTo>
                    <a:cubicBezTo>
                      <a:pt x="0" y="337"/>
                      <a:pt x="0" y="337"/>
                      <a:pt x="0" y="337"/>
                    </a:cubicBezTo>
                    <a:cubicBezTo>
                      <a:pt x="69" y="189"/>
                      <a:pt x="189" y="69"/>
                      <a:pt x="337" y="0"/>
                    </a:cubicBezTo>
                    <a:cubicBezTo>
                      <a:pt x="338" y="2"/>
                      <a:pt x="338" y="2"/>
                      <a:pt x="338" y="2"/>
                    </a:cubicBezTo>
                    <a:cubicBezTo>
                      <a:pt x="190" y="71"/>
                      <a:pt x="71" y="190"/>
                      <a:pt x="2" y="338"/>
                    </a:cubicBezTo>
                    <a:close/>
                  </a:path>
                </a:pathLst>
              </a:custGeom>
              <a:solidFill>
                <a:srgbClr val="595959"/>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35" name="Google Shape;235;p29"/>
              <p:cNvSpPr/>
              <p:nvPr/>
            </p:nvSpPr>
            <p:spPr>
              <a:xfrm>
                <a:off x="3385" y="741"/>
                <a:ext cx="535" cy="533"/>
              </a:xfrm>
              <a:custGeom>
                <a:avLst/>
                <a:gdLst/>
                <a:ahLst/>
                <a:cxnLst/>
                <a:rect l="l" t="t" r="r" b="b"/>
                <a:pathLst>
                  <a:path w="339" h="338" extrusionOk="0">
                    <a:moveTo>
                      <a:pt x="336" y="338"/>
                    </a:moveTo>
                    <a:cubicBezTo>
                      <a:pt x="268" y="190"/>
                      <a:pt x="148" y="71"/>
                      <a:pt x="0" y="2"/>
                    </a:cubicBezTo>
                    <a:cubicBezTo>
                      <a:pt x="2" y="0"/>
                      <a:pt x="2" y="0"/>
                      <a:pt x="2" y="0"/>
                    </a:cubicBezTo>
                    <a:cubicBezTo>
                      <a:pt x="150" y="69"/>
                      <a:pt x="270" y="189"/>
                      <a:pt x="339" y="337"/>
                    </a:cubicBezTo>
                    <a:lnTo>
                      <a:pt x="336" y="338"/>
                    </a:lnTo>
                    <a:close/>
                  </a:path>
                </a:pathLst>
              </a:custGeom>
              <a:solidFill>
                <a:srgbClr val="595959"/>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36" name="Google Shape;236;p29"/>
              <p:cNvSpPr/>
              <p:nvPr/>
            </p:nvSpPr>
            <p:spPr>
              <a:xfrm>
                <a:off x="1930" y="2196"/>
                <a:ext cx="533" cy="535"/>
              </a:xfrm>
              <a:custGeom>
                <a:avLst/>
                <a:gdLst/>
                <a:ahLst/>
                <a:cxnLst/>
                <a:rect l="l" t="t" r="r" b="b"/>
                <a:pathLst>
                  <a:path w="338" h="339" extrusionOk="0">
                    <a:moveTo>
                      <a:pt x="337" y="339"/>
                    </a:moveTo>
                    <a:cubicBezTo>
                      <a:pt x="189" y="270"/>
                      <a:pt x="69" y="150"/>
                      <a:pt x="0" y="2"/>
                    </a:cubicBezTo>
                    <a:cubicBezTo>
                      <a:pt x="2" y="0"/>
                      <a:pt x="2" y="0"/>
                      <a:pt x="2" y="0"/>
                    </a:cubicBezTo>
                    <a:cubicBezTo>
                      <a:pt x="71" y="148"/>
                      <a:pt x="190" y="267"/>
                      <a:pt x="338" y="336"/>
                    </a:cubicBezTo>
                    <a:lnTo>
                      <a:pt x="337" y="339"/>
                    </a:lnTo>
                    <a:close/>
                  </a:path>
                </a:pathLst>
              </a:custGeom>
              <a:solidFill>
                <a:srgbClr val="595959"/>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sp>
            <p:nvSpPr>
              <p:cNvPr id="237" name="Google Shape;237;p29"/>
              <p:cNvSpPr/>
              <p:nvPr/>
            </p:nvSpPr>
            <p:spPr>
              <a:xfrm>
                <a:off x="3385" y="2196"/>
                <a:ext cx="535" cy="535"/>
              </a:xfrm>
              <a:custGeom>
                <a:avLst/>
                <a:gdLst/>
                <a:ahLst/>
                <a:cxnLst/>
                <a:rect l="l" t="t" r="r" b="b"/>
                <a:pathLst>
                  <a:path w="339" h="339" extrusionOk="0">
                    <a:moveTo>
                      <a:pt x="2" y="339"/>
                    </a:moveTo>
                    <a:cubicBezTo>
                      <a:pt x="0" y="336"/>
                      <a:pt x="0" y="336"/>
                      <a:pt x="0" y="336"/>
                    </a:cubicBezTo>
                    <a:cubicBezTo>
                      <a:pt x="148" y="267"/>
                      <a:pt x="268" y="148"/>
                      <a:pt x="336" y="0"/>
                    </a:cubicBezTo>
                    <a:cubicBezTo>
                      <a:pt x="339" y="2"/>
                      <a:pt x="339" y="2"/>
                      <a:pt x="339" y="2"/>
                    </a:cubicBezTo>
                    <a:cubicBezTo>
                      <a:pt x="270" y="150"/>
                      <a:pt x="150" y="270"/>
                      <a:pt x="2" y="339"/>
                    </a:cubicBezTo>
                    <a:close/>
                  </a:path>
                </a:pathLst>
              </a:custGeom>
              <a:solidFill>
                <a:srgbClr val="595959"/>
              </a:solidFill>
              <a:ln>
                <a:noFill/>
              </a:ln>
            </p:spPr>
            <p:txBody>
              <a:bodyPr spcFirstLastPara="1" wrap="square" lIns="91410" tIns="45688" rIns="91410" bIns="45688" anchor="t" anchorCtr="0">
                <a:noAutofit/>
              </a:bodyPr>
              <a:lstStyle/>
              <a:p>
                <a:endParaRPr sz="1866">
                  <a:solidFill>
                    <a:schemeClr val="dk1"/>
                  </a:solidFill>
                  <a:latin typeface="Adobe Clean" panose="020B0503020404020204" pitchFamily="34" charset="0"/>
                  <a:ea typeface="Proxima Nova"/>
                  <a:cs typeface="Proxima Nova"/>
                  <a:sym typeface="Proxima Nova"/>
                </a:endParaRPr>
              </a:p>
            </p:txBody>
          </p:sp>
        </p:grpSp>
        <p:sp>
          <p:nvSpPr>
            <p:cNvPr id="238" name="Google Shape;238;p29"/>
            <p:cNvSpPr txBox="1"/>
            <p:nvPr/>
          </p:nvSpPr>
          <p:spPr>
            <a:xfrm>
              <a:off x="2074626" y="2734542"/>
              <a:ext cx="1518900" cy="609600"/>
            </a:xfrm>
            <a:prstGeom prst="rect">
              <a:avLst/>
            </a:prstGeom>
            <a:noFill/>
            <a:ln>
              <a:noFill/>
            </a:ln>
          </p:spPr>
          <p:txBody>
            <a:bodyPr spcFirstLastPara="1" wrap="square" lIns="91410" tIns="45688" rIns="91410" bIns="45688" anchor="t" anchorCtr="0">
              <a:noAutofit/>
            </a:bodyPr>
            <a:lstStyle/>
            <a:p>
              <a:pPr algn="ctr">
                <a:buClr>
                  <a:srgbClr val="474C55"/>
                </a:buClr>
                <a:buSzPts val="1100"/>
              </a:pPr>
              <a:r>
                <a:rPr lang="en-US" sz="1466" b="1">
                  <a:solidFill>
                    <a:schemeClr val="dk1"/>
                  </a:solidFill>
                  <a:latin typeface="Adobe Clean" panose="020B0503020404020204" pitchFamily="34" charset="0"/>
                  <a:ea typeface="Proxima Nova"/>
                  <a:cs typeface="Proxima Nova"/>
                  <a:sym typeface="Proxima Nova"/>
                </a:rPr>
                <a:t>Education </a:t>
              </a:r>
              <a:endParaRPr sz="1466">
                <a:solidFill>
                  <a:schemeClr val="dk1"/>
                </a:solidFill>
                <a:latin typeface="Adobe Clean" panose="020B0503020404020204" pitchFamily="34" charset="0"/>
              </a:endParaRPr>
            </a:p>
            <a:p>
              <a:pPr algn="ctr">
                <a:spcBef>
                  <a:spcPts val="267"/>
                </a:spcBef>
                <a:buClr>
                  <a:srgbClr val="474C55"/>
                </a:buClr>
                <a:buSzPts val="900"/>
              </a:pPr>
              <a:r>
                <a:rPr lang="en-US" sz="1200">
                  <a:solidFill>
                    <a:schemeClr val="dk1"/>
                  </a:solidFill>
                  <a:latin typeface="Adobe Clean" panose="020B0503020404020204" pitchFamily="34" charset="0"/>
                  <a:ea typeface="Proxima Nova"/>
                  <a:cs typeface="Proxima Nova"/>
                  <a:sym typeface="Proxima Nova"/>
                </a:rPr>
                <a:t>Education plans per role and scope for all users.</a:t>
              </a:r>
              <a:endParaRPr sz="1466">
                <a:solidFill>
                  <a:schemeClr val="dk1"/>
                </a:solidFill>
                <a:latin typeface="Adobe Clean" panose="020B0503020404020204" pitchFamily="34" charset="0"/>
              </a:endParaRPr>
            </a:p>
          </p:txBody>
        </p:sp>
        <p:sp>
          <p:nvSpPr>
            <p:cNvPr id="239" name="Google Shape;239;p29"/>
            <p:cNvSpPr txBox="1"/>
            <p:nvPr/>
          </p:nvSpPr>
          <p:spPr>
            <a:xfrm>
              <a:off x="5546725" y="2724150"/>
              <a:ext cx="1718100" cy="954000"/>
            </a:xfrm>
            <a:prstGeom prst="rect">
              <a:avLst/>
            </a:prstGeom>
            <a:noFill/>
            <a:ln>
              <a:noFill/>
            </a:ln>
          </p:spPr>
          <p:txBody>
            <a:bodyPr spcFirstLastPara="1" wrap="square" lIns="91410" tIns="45688" rIns="91410" bIns="45688" anchor="t" anchorCtr="0">
              <a:noAutofit/>
            </a:bodyPr>
            <a:lstStyle/>
            <a:p>
              <a:pPr algn="ctr">
                <a:buClr>
                  <a:srgbClr val="474C55"/>
                </a:buClr>
                <a:buSzPts val="1100"/>
              </a:pPr>
              <a:r>
                <a:rPr lang="en-US" sz="1466" b="1" dirty="0">
                  <a:solidFill>
                    <a:schemeClr val="dk1"/>
                  </a:solidFill>
                  <a:latin typeface="Adobe Clean" panose="020B0503020404020204" pitchFamily="34" charset="0"/>
                  <a:ea typeface="Proxima Nova"/>
                  <a:cs typeface="Proxima Nova"/>
                  <a:sym typeface="Proxima Nova"/>
                </a:rPr>
                <a:t>New Processes</a:t>
              </a:r>
              <a:endParaRPr sz="1466" dirty="0">
                <a:solidFill>
                  <a:schemeClr val="dk1"/>
                </a:solidFill>
                <a:latin typeface="Adobe Clean" panose="020B0503020404020204" pitchFamily="34" charset="0"/>
              </a:endParaRPr>
            </a:p>
            <a:p>
              <a:pPr algn="ctr"/>
              <a:r>
                <a:rPr lang="en-US" sz="1200" dirty="0">
                  <a:solidFill>
                    <a:schemeClr val="dk1"/>
                  </a:solidFill>
                  <a:latin typeface="Adobe Clean" panose="020B0503020404020204" pitchFamily="34" charset="0"/>
                  <a:ea typeface="Proxima Nova"/>
                  <a:cs typeface="Proxima Nova"/>
                  <a:sym typeface="Proxima Nova"/>
                </a:rPr>
                <a:t> Information around new processes, benefits, user training.</a:t>
              </a:r>
              <a:endParaRPr sz="1466" dirty="0">
                <a:solidFill>
                  <a:schemeClr val="dk1"/>
                </a:solidFill>
                <a:latin typeface="Adobe Clean" panose="020B0503020404020204" pitchFamily="34" charset="0"/>
              </a:endParaRPr>
            </a:p>
          </p:txBody>
        </p:sp>
        <p:sp>
          <p:nvSpPr>
            <p:cNvPr id="240" name="Google Shape;240;p29"/>
            <p:cNvSpPr txBox="1"/>
            <p:nvPr/>
          </p:nvSpPr>
          <p:spPr>
            <a:xfrm>
              <a:off x="3706692" y="1004906"/>
              <a:ext cx="1886100" cy="609600"/>
            </a:xfrm>
            <a:prstGeom prst="rect">
              <a:avLst/>
            </a:prstGeom>
            <a:noFill/>
            <a:ln>
              <a:noFill/>
            </a:ln>
          </p:spPr>
          <p:txBody>
            <a:bodyPr spcFirstLastPara="1" wrap="square" lIns="91410" tIns="45688" rIns="91410" bIns="45688" anchor="t" anchorCtr="0">
              <a:noAutofit/>
            </a:bodyPr>
            <a:lstStyle/>
            <a:p>
              <a:pPr algn="ctr">
                <a:buClr>
                  <a:srgbClr val="474C55"/>
                </a:buClr>
                <a:buSzPts val="1100"/>
              </a:pPr>
              <a:r>
                <a:rPr lang="en-US" sz="1466" b="1">
                  <a:solidFill>
                    <a:schemeClr val="dk1"/>
                  </a:solidFill>
                  <a:latin typeface="Adobe Clean" panose="020B0503020404020204" pitchFamily="34" charset="0"/>
                  <a:ea typeface="Proxima Nova"/>
                  <a:cs typeface="Proxima Nova"/>
                  <a:sym typeface="Proxima Nova"/>
                </a:rPr>
                <a:t>Communication      </a:t>
              </a:r>
              <a:endParaRPr sz="1466">
                <a:solidFill>
                  <a:schemeClr val="dk1"/>
                </a:solidFill>
                <a:latin typeface="Adobe Clean" panose="020B0503020404020204" pitchFamily="34" charset="0"/>
              </a:endParaRPr>
            </a:p>
            <a:p>
              <a:pPr algn="ctr">
                <a:spcBef>
                  <a:spcPts val="267"/>
                </a:spcBef>
                <a:buClr>
                  <a:srgbClr val="474C55"/>
                </a:buClr>
                <a:buSzPts val="900"/>
              </a:pPr>
              <a:r>
                <a:rPr lang="en-US" sz="1200">
                  <a:solidFill>
                    <a:schemeClr val="dk1"/>
                  </a:solidFill>
                  <a:latin typeface="Adobe Clean" panose="020B0503020404020204" pitchFamily="34" charset="0"/>
                  <a:ea typeface="Proxima Nova"/>
                  <a:cs typeface="Proxima Nova"/>
                  <a:sym typeface="Proxima Nova"/>
                </a:rPr>
                <a:t>Change agent to initiate active participation and adoption</a:t>
              </a:r>
              <a:endParaRPr sz="1466">
                <a:solidFill>
                  <a:schemeClr val="dk1"/>
                </a:solidFill>
                <a:latin typeface="Adobe Clean" panose="020B0503020404020204" pitchFamily="34" charset="0"/>
              </a:endParaRPr>
            </a:p>
          </p:txBody>
        </p:sp>
        <p:sp>
          <p:nvSpPr>
            <p:cNvPr id="241" name="Google Shape;241;p29"/>
            <p:cNvSpPr txBox="1"/>
            <p:nvPr/>
          </p:nvSpPr>
          <p:spPr>
            <a:xfrm>
              <a:off x="3395014" y="4404585"/>
              <a:ext cx="2457900" cy="609600"/>
            </a:xfrm>
            <a:prstGeom prst="rect">
              <a:avLst/>
            </a:prstGeom>
            <a:noFill/>
            <a:ln>
              <a:noFill/>
            </a:ln>
          </p:spPr>
          <p:txBody>
            <a:bodyPr spcFirstLastPara="1" wrap="square" lIns="91410" tIns="45688" rIns="91410" bIns="45688" anchor="t" anchorCtr="0">
              <a:noAutofit/>
            </a:bodyPr>
            <a:lstStyle/>
            <a:p>
              <a:pPr algn="ctr">
                <a:buClr>
                  <a:srgbClr val="474C55"/>
                </a:buClr>
                <a:buSzPts val="1100"/>
              </a:pPr>
              <a:r>
                <a:rPr lang="en-US" sz="1466" b="1">
                  <a:solidFill>
                    <a:schemeClr val="dk1"/>
                  </a:solidFill>
                  <a:latin typeface="Adobe Clean" panose="020B0503020404020204" pitchFamily="34" charset="0"/>
                  <a:ea typeface="Proxima Nova"/>
                  <a:cs typeface="Proxima Nova"/>
                  <a:sym typeface="Proxima Nova"/>
                </a:rPr>
                <a:t>Roadmap</a:t>
              </a:r>
              <a:endParaRPr sz="1466">
                <a:solidFill>
                  <a:schemeClr val="dk1"/>
                </a:solidFill>
                <a:latin typeface="Adobe Clean" panose="020B0503020404020204" pitchFamily="34" charset="0"/>
              </a:endParaRPr>
            </a:p>
            <a:p>
              <a:pPr algn="ctr">
                <a:spcBef>
                  <a:spcPts val="267"/>
                </a:spcBef>
                <a:buClr>
                  <a:srgbClr val="474C55"/>
                </a:buClr>
                <a:buSzPts val="900"/>
              </a:pPr>
              <a:r>
                <a:rPr lang="en-US" sz="1200">
                  <a:solidFill>
                    <a:schemeClr val="dk1"/>
                  </a:solidFill>
                  <a:latin typeface="Adobe Clean" panose="020B0503020404020204" pitchFamily="34" charset="0"/>
                  <a:ea typeface="Proxima Nova"/>
                  <a:cs typeface="Proxima Nova"/>
                  <a:sym typeface="Proxima Nova"/>
                </a:rPr>
                <a:t>Communicate milestones, timeline, phases, and launch.</a:t>
              </a:r>
              <a:endParaRPr sz="1466">
                <a:solidFill>
                  <a:schemeClr val="dk1"/>
                </a:solidFill>
                <a:latin typeface="Adobe Clean" panose="020B0503020404020204" pitchFamily="34" charset="0"/>
              </a:endParaRPr>
            </a:p>
          </p:txBody>
        </p:sp>
      </p:grpSp>
      <p:sp>
        <p:nvSpPr>
          <p:cNvPr id="242" name="Google Shape;242;p29"/>
          <p:cNvSpPr/>
          <p:nvPr/>
        </p:nvSpPr>
        <p:spPr>
          <a:xfrm>
            <a:off x="7509162" y="1063892"/>
            <a:ext cx="3955770" cy="865774"/>
          </a:xfrm>
          <a:prstGeom prst="roundRect">
            <a:avLst>
              <a:gd name="adj" fmla="val 5186"/>
            </a:avLst>
          </a:prstGeom>
          <a:noFill/>
          <a:ln w="9525" cap="flat" cmpd="sng">
            <a:solidFill>
              <a:srgbClr val="999BA1"/>
            </a:solidFill>
            <a:prstDash val="solid"/>
            <a:miter lim="800000"/>
            <a:headEnd type="none" w="sm" len="sm"/>
            <a:tailEnd type="none" w="sm" len="sm"/>
          </a:ln>
        </p:spPr>
        <p:txBody>
          <a:bodyPr spcFirstLastPara="1" wrap="square" lIns="121868" tIns="60951" rIns="121868" bIns="60951" anchor="ctr" anchorCtr="0">
            <a:noAutofit/>
          </a:bodyPr>
          <a:lstStyle/>
          <a:p>
            <a:r>
              <a:rPr lang="en-US" sz="1200" b="1">
                <a:latin typeface="Adobe Clean" panose="020B0503020404020204" pitchFamily="34" charset="0"/>
                <a:ea typeface="Proxima Nova"/>
                <a:cs typeface="Proxima Nova"/>
                <a:sym typeface="Proxima Nova"/>
              </a:rPr>
              <a:t>AWARENESS</a:t>
            </a:r>
            <a:endParaRPr sz="1466">
              <a:latin typeface="Adobe Clean" panose="020B0503020404020204" pitchFamily="34" charset="0"/>
            </a:endParaRPr>
          </a:p>
          <a:p>
            <a:r>
              <a:rPr lang="en-US" sz="1066">
                <a:solidFill>
                  <a:schemeClr val="dk1"/>
                </a:solidFill>
                <a:latin typeface="Adobe Clean" panose="020B0503020404020204" pitchFamily="34" charset="0"/>
                <a:ea typeface="Proxima Nova"/>
                <a:cs typeface="Proxima Nova"/>
                <a:sym typeface="Proxima Nova"/>
              </a:rPr>
              <a:t>Knows that change is coming. Has a high-level awareness of what is driving the change the broad vision of change. Aware of the degree to which they are impacted.</a:t>
            </a:r>
            <a:endParaRPr sz="1466">
              <a:solidFill>
                <a:schemeClr val="dk1"/>
              </a:solidFill>
              <a:latin typeface="Adobe Clean" panose="020B0503020404020204" pitchFamily="34" charset="0"/>
            </a:endParaRPr>
          </a:p>
        </p:txBody>
      </p:sp>
      <p:sp>
        <p:nvSpPr>
          <p:cNvPr id="243" name="Google Shape;243;p29"/>
          <p:cNvSpPr/>
          <p:nvPr/>
        </p:nvSpPr>
        <p:spPr>
          <a:xfrm>
            <a:off x="7509162" y="2199009"/>
            <a:ext cx="3955770" cy="1234478"/>
          </a:xfrm>
          <a:prstGeom prst="roundRect">
            <a:avLst>
              <a:gd name="adj" fmla="val 5186"/>
            </a:avLst>
          </a:prstGeom>
          <a:noFill/>
          <a:ln w="9525" cap="flat" cmpd="sng">
            <a:solidFill>
              <a:srgbClr val="999BA1"/>
            </a:solidFill>
            <a:prstDash val="solid"/>
            <a:miter lim="800000"/>
            <a:headEnd type="none" w="sm" len="sm"/>
            <a:tailEnd type="none" w="sm" len="sm"/>
          </a:ln>
        </p:spPr>
        <p:txBody>
          <a:bodyPr spcFirstLastPara="1" wrap="square" lIns="121868" tIns="60951" rIns="121868" bIns="60951" anchor="ctr" anchorCtr="0">
            <a:noAutofit/>
          </a:bodyPr>
          <a:lstStyle/>
          <a:p>
            <a:r>
              <a:rPr lang="en-US" sz="1200" b="1" dirty="0">
                <a:latin typeface="Adobe Clean" panose="020B0503020404020204" pitchFamily="34" charset="0"/>
                <a:ea typeface="Proxima Nova"/>
                <a:cs typeface="Proxima Nova"/>
                <a:sym typeface="Proxima Nova"/>
              </a:rPr>
              <a:t>UNDERSTANDING</a:t>
            </a:r>
            <a:endParaRPr sz="1466" dirty="0">
              <a:latin typeface="Adobe Clean" panose="020B0503020404020204" pitchFamily="34" charset="0"/>
            </a:endParaRPr>
          </a:p>
          <a:p>
            <a:r>
              <a:rPr lang="en-US" sz="1066" dirty="0">
                <a:solidFill>
                  <a:schemeClr val="dk1"/>
                </a:solidFill>
                <a:latin typeface="Adobe Clean" panose="020B0503020404020204" pitchFamily="34" charset="0"/>
                <a:ea typeface="Proxima Nova"/>
                <a:cs typeface="Proxima Nova"/>
                <a:sym typeface="Proxima Nova"/>
              </a:rPr>
              <a:t>Understands what the overall future state (change solution) looks like and how new ways of working will impact them. They can convey the way in which their role, responsibilities, teams and tools will change because of the project. </a:t>
            </a:r>
            <a:endParaRPr sz="1466" dirty="0">
              <a:solidFill>
                <a:schemeClr val="dk1"/>
              </a:solidFill>
              <a:latin typeface="Adobe Clean" panose="020B0503020404020204" pitchFamily="34" charset="0"/>
            </a:endParaRPr>
          </a:p>
        </p:txBody>
      </p:sp>
      <p:sp>
        <p:nvSpPr>
          <p:cNvPr id="244" name="Google Shape;244;p29"/>
          <p:cNvSpPr/>
          <p:nvPr/>
        </p:nvSpPr>
        <p:spPr>
          <a:xfrm>
            <a:off x="7509162" y="3663152"/>
            <a:ext cx="3955770" cy="1084118"/>
          </a:xfrm>
          <a:prstGeom prst="roundRect">
            <a:avLst>
              <a:gd name="adj" fmla="val 5186"/>
            </a:avLst>
          </a:prstGeom>
          <a:noFill/>
          <a:ln w="9525" cap="flat" cmpd="sng">
            <a:solidFill>
              <a:srgbClr val="999BA1"/>
            </a:solidFill>
            <a:prstDash val="solid"/>
            <a:miter lim="800000"/>
            <a:headEnd type="none" w="sm" len="sm"/>
            <a:tailEnd type="none" w="sm" len="sm"/>
          </a:ln>
        </p:spPr>
        <p:txBody>
          <a:bodyPr spcFirstLastPara="1" wrap="square" lIns="121868" tIns="60951" rIns="121868" bIns="60951" anchor="ctr" anchorCtr="0">
            <a:noAutofit/>
          </a:bodyPr>
          <a:lstStyle/>
          <a:p>
            <a:r>
              <a:rPr lang="en-US" sz="1200" b="1" dirty="0">
                <a:latin typeface="Adobe Clean" panose="020B0503020404020204" pitchFamily="34" charset="0"/>
                <a:ea typeface="Proxima Nova"/>
                <a:cs typeface="Proxima Nova"/>
                <a:sym typeface="Proxima Nova"/>
              </a:rPr>
              <a:t>ADOPTION</a:t>
            </a:r>
            <a:endParaRPr sz="1466" dirty="0">
              <a:latin typeface="Adobe Clean" panose="020B0503020404020204" pitchFamily="34" charset="0"/>
            </a:endParaRPr>
          </a:p>
          <a:p>
            <a:r>
              <a:rPr lang="en-US" sz="1066" dirty="0">
                <a:solidFill>
                  <a:schemeClr val="dk1"/>
                </a:solidFill>
                <a:latin typeface="Adobe Clean" panose="020B0503020404020204" pitchFamily="34" charset="0"/>
                <a:ea typeface="Proxima Nova"/>
                <a:cs typeface="Proxima Nova"/>
                <a:sym typeface="Proxima Nova"/>
              </a:rPr>
              <a:t>Has the knowledge and skill to be successful with the tool. Tries out change and becomes familiar with its implications.  Continues to work</a:t>
            </a:r>
            <a:r>
              <a:rPr lang="en-US" sz="1200" b="1" dirty="0">
                <a:solidFill>
                  <a:schemeClr val="dk1"/>
                </a:solidFill>
                <a:latin typeface="Adobe Clean" panose="020B0503020404020204" pitchFamily="34" charset="0"/>
                <a:ea typeface="Proxima Nova"/>
                <a:cs typeface="Proxima Nova"/>
                <a:sym typeface="Proxima Nova"/>
              </a:rPr>
              <a:t> </a:t>
            </a:r>
            <a:r>
              <a:rPr lang="en-US" sz="1066" dirty="0">
                <a:solidFill>
                  <a:schemeClr val="dk1"/>
                </a:solidFill>
                <a:latin typeface="Adobe Clean" panose="020B0503020404020204" pitchFamily="34" charset="0"/>
                <a:ea typeface="Proxima Nova"/>
                <a:cs typeface="Proxima Nova"/>
                <a:sym typeface="Proxima Nova"/>
              </a:rPr>
              <a:t>with the tool, reaching out for help as need for greater understanding arises.</a:t>
            </a:r>
            <a:endParaRPr sz="1466" dirty="0">
              <a:solidFill>
                <a:schemeClr val="dk1"/>
              </a:solidFill>
              <a:latin typeface="Adobe Clean" panose="020B0503020404020204" pitchFamily="34" charset="0"/>
            </a:endParaRPr>
          </a:p>
        </p:txBody>
      </p:sp>
      <p:sp>
        <p:nvSpPr>
          <p:cNvPr id="4" name="Title 3">
            <a:extLst>
              <a:ext uri="{FF2B5EF4-FFF2-40B4-BE49-F238E27FC236}">
                <a16:creationId xmlns:a16="http://schemas.microsoft.com/office/drawing/2014/main" id="{62CE0EDD-168A-5235-F9B4-16BA1042969D}"/>
              </a:ext>
            </a:extLst>
          </p:cNvPr>
          <p:cNvSpPr>
            <a:spLocks noGrp="1"/>
          </p:cNvSpPr>
          <p:nvPr>
            <p:ph type="title"/>
          </p:nvPr>
        </p:nvSpPr>
        <p:spPr/>
        <p:txBody>
          <a:bodyPr/>
          <a:lstStyle/>
          <a:p>
            <a:r>
              <a:rPr lang="en-US">
                <a:solidFill>
                  <a:schemeClr val="accent6"/>
                </a:solidFill>
                <a:latin typeface="Adobe Clean" panose="020B0503020404020204" pitchFamily="34" charset="0"/>
              </a:rPr>
              <a:t>A governance plan drives the right kind of change</a:t>
            </a:r>
            <a:endParaRPr lang="en-US">
              <a:latin typeface="Adobe Clean" panose="020B0503020404020204" pitchFamily="34" charset="0"/>
            </a:endParaRPr>
          </a:p>
        </p:txBody>
      </p:sp>
      <p:cxnSp>
        <p:nvCxnSpPr>
          <p:cNvPr id="246" name="Google Shape;246;p29"/>
          <p:cNvCxnSpPr/>
          <p:nvPr/>
        </p:nvCxnSpPr>
        <p:spPr>
          <a:xfrm>
            <a:off x="7162613" y="1039361"/>
            <a:ext cx="0" cy="5319414"/>
          </a:xfrm>
          <a:prstGeom prst="straightConnector1">
            <a:avLst/>
          </a:prstGeom>
          <a:noFill/>
          <a:ln w="19050" cap="flat" cmpd="sng">
            <a:solidFill>
              <a:schemeClr val="accent6"/>
            </a:solidFill>
            <a:prstDash val="dot"/>
            <a:round/>
            <a:headEnd type="none" w="sm" len="sm"/>
            <a:tailEnd type="none" w="sm" len="sm"/>
          </a:ln>
        </p:spPr>
      </p:cxnSp>
    </p:spTree>
    <p:extLst>
      <p:ext uri="{BB962C8B-B14F-4D97-AF65-F5344CB8AC3E}">
        <p14:creationId xmlns:p14="http://schemas.microsoft.com/office/powerpoint/2010/main" val="8446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30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500"/>
                                        <p:tgtEl>
                                          <p:spTgt spid="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3"/>
                                        </p:tgtEl>
                                        <p:attrNameLst>
                                          <p:attrName>style.visibility</p:attrName>
                                        </p:attrNameLst>
                                      </p:cBhvr>
                                      <p:to>
                                        <p:strVal val="visible"/>
                                      </p:to>
                                    </p:set>
                                    <p:animEffect transition="in" filter="fade">
                                      <p:cBhvr>
                                        <p:cTn id="17" dur="500"/>
                                        <p:tgtEl>
                                          <p:spTgt spid="2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4"/>
                                        </p:tgtEl>
                                        <p:attrNameLst>
                                          <p:attrName>style.visibility</p:attrName>
                                        </p:attrNameLst>
                                      </p:cBhvr>
                                      <p:to>
                                        <p:strVal val="visible"/>
                                      </p:to>
                                    </p:set>
                                    <p:animEffect transition="in" filter="fade">
                                      <p:cBhvr>
                                        <p:cTn id="22" dur="500"/>
                                        <p:tgtEl>
                                          <p:spTgt spid="2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6"/>
                                        </p:tgtEl>
                                        <p:attrNameLst>
                                          <p:attrName>style.visibility</p:attrName>
                                        </p:attrNameLst>
                                      </p:cBhvr>
                                      <p:to>
                                        <p:strVal val="visible"/>
                                      </p:to>
                                    </p:set>
                                    <p:animEffect transition="in" filter="fade">
                                      <p:cBhvr>
                                        <p:cTn id="2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cxnSp>
        <p:nvCxnSpPr>
          <p:cNvPr id="497" name="Google Shape;497;p46"/>
          <p:cNvCxnSpPr/>
          <p:nvPr/>
        </p:nvCxnSpPr>
        <p:spPr>
          <a:xfrm>
            <a:off x="5956336" y="7492768"/>
            <a:ext cx="0" cy="0"/>
          </a:xfrm>
          <a:prstGeom prst="straightConnector1">
            <a:avLst/>
          </a:prstGeom>
          <a:noFill/>
          <a:ln w="9525" cap="flat" cmpd="sng">
            <a:solidFill>
              <a:schemeClr val="dk2"/>
            </a:solidFill>
            <a:prstDash val="solid"/>
            <a:round/>
            <a:headEnd type="none" w="sm" len="sm"/>
            <a:tailEnd type="none" w="sm" len="sm"/>
          </a:ln>
        </p:spPr>
      </p:cxnSp>
      <p:sp>
        <p:nvSpPr>
          <p:cNvPr id="9" name="Google Shape;257;p31">
            <a:extLst>
              <a:ext uri="{FF2B5EF4-FFF2-40B4-BE49-F238E27FC236}">
                <a16:creationId xmlns:a16="http://schemas.microsoft.com/office/drawing/2014/main" id="{32521D0E-8E52-DE4B-B37A-0C2858454BEA}"/>
              </a:ext>
            </a:extLst>
          </p:cNvPr>
          <p:cNvSpPr txBox="1">
            <a:spLocks/>
          </p:cNvSpPr>
          <p:nvPr/>
        </p:nvSpPr>
        <p:spPr>
          <a:xfrm>
            <a:off x="517307" y="924935"/>
            <a:ext cx="6141910" cy="4570809"/>
          </a:xfrm>
          <a:prstGeom prst="rect">
            <a:avLst/>
          </a:prstGeom>
          <a:noFill/>
          <a:ln>
            <a:noFill/>
          </a:ln>
        </p:spPr>
        <p:txBody>
          <a:bodyPr spcFirstLastPara="1" vert="horz" wrap="square" lIns="0" tIns="0" rIns="0" bIns="0" rtlCol="0" anchor="ctr" anchorCtr="0">
            <a:noAutofit/>
          </a:bodyPr>
          <a:lstStyle>
            <a:lvl1pPr algn="l" defTabSz="1088291" rtl="0" eaLnBrk="1" latinLnBrk="0" hangingPunct="1">
              <a:spcBef>
                <a:spcPct val="0"/>
              </a:spcBef>
              <a:buNone/>
              <a:defRPr sz="2800" b="0" i="0" u="none" kern="1200">
                <a:solidFill>
                  <a:srgbClr val="EB1000"/>
                </a:solidFill>
                <a:latin typeface="+mj-lt"/>
                <a:ea typeface="+mj-ea"/>
                <a:cs typeface="+mj-cs"/>
              </a:defRPr>
            </a:lvl1pPr>
          </a:lstStyle>
          <a:p>
            <a:pPr algn="ctr">
              <a:lnSpc>
                <a:spcPct val="90000"/>
              </a:lnSpc>
              <a:spcBef>
                <a:spcPts val="0"/>
              </a:spcBef>
              <a:buClr>
                <a:schemeClr val="accent4"/>
              </a:buClr>
              <a:buSzPts val="2700"/>
            </a:pPr>
            <a:r>
              <a:rPr lang="en-US" sz="3600" dirty="0">
                <a:solidFill>
                  <a:schemeClr val="tx1"/>
                </a:solidFill>
                <a:latin typeface="Adobe Clean" panose="020B0503020404020204" pitchFamily="34" charset="0"/>
              </a:rPr>
              <a:t>Defining your </a:t>
            </a:r>
            <a:r>
              <a:rPr lang="en-US" sz="3600" dirty="0">
                <a:solidFill>
                  <a:srgbClr val="FF0000"/>
                </a:solidFill>
                <a:latin typeface="Adobe Clean" panose="020B0503020404020204" pitchFamily="34" charset="0"/>
              </a:rPr>
              <a:t>governance plan </a:t>
            </a:r>
          </a:p>
          <a:p>
            <a:pPr algn="ctr">
              <a:lnSpc>
                <a:spcPct val="90000"/>
              </a:lnSpc>
              <a:spcBef>
                <a:spcPts val="0"/>
              </a:spcBef>
              <a:buClr>
                <a:schemeClr val="accent4"/>
              </a:buClr>
              <a:buSzPts val="2700"/>
            </a:pPr>
            <a:r>
              <a:rPr lang="en-US" sz="3600" dirty="0">
                <a:solidFill>
                  <a:schemeClr val="tx1"/>
                </a:solidFill>
                <a:latin typeface="Adobe Clean" panose="020B0503020404020204" pitchFamily="34" charset="0"/>
              </a:rPr>
              <a:t>helps your organization do great work and scale effectively.</a:t>
            </a:r>
            <a:br>
              <a:rPr lang="en-US" sz="3600" dirty="0">
                <a:latin typeface="Adobe Clean" panose="020B0503020404020204" pitchFamily="34" charset="0"/>
              </a:rPr>
            </a:br>
            <a:endParaRPr lang="en-US" sz="3600" dirty="0">
              <a:latin typeface="Adobe Clean" panose="020B0503020404020204" pitchFamily="34" charset="0"/>
            </a:endParaRPr>
          </a:p>
        </p:txBody>
      </p:sp>
    </p:spTree>
    <p:extLst>
      <p:ext uri="{BB962C8B-B14F-4D97-AF65-F5344CB8AC3E}">
        <p14:creationId xmlns:p14="http://schemas.microsoft.com/office/powerpoint/2010/main" val="386279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cxnSp>
        <p:nvCxnSpPr>
          <p:cNvPr id="497" name="Google Shape;497;p46"/>
          <p:cNvCxnSpPr/>
          <p:nvPr/>
        </p:nvCxnSpPr>
        <p:spPr>
          <a:xfrm>
            <a:off x="5956336" y="7492768"/>
            <a:ext cx="0" cy="0"/>
          </a:xfrm>
          <a:prstGeom prst="straightConnector1">
            <a:avLst/>
          </a:prstGeom>
          <a:noFill/>
          <a:ln w="9525" cap="flat" cmpd="sng">
            <a:solidFill>
              <a:schemeClr val="dk2"/>
            </a:solidFill>
            <a:prstDash val="solid"/>
            <a:round/>
            <a:headEnd type="none" w="sm" len="sm"/>
            <a:tailEnd type="none" w="sm" len="sm"/>
          </a:ln>
        </p:spPr>
      </p:cxnSp>
      <p:sp>
        <p:nvSpPr>
          <p:cNvPr id="9" name="Google Shape;257;p31">
            <a:extLst>
              <a:ext uri="{FF2B5EF4-FFF2-40B4-BE49-F238E27FC236}">
                <a16:creationId xmlns:a16="http://schemas.microsoft.com/office/drawing/2014/main" id="{32521D0E-8E52-DE4B-B37A-0C2858454BEA}"/>
              </a:ext>
            </a:extLst>
          </p:cNvPr>
          <p:cNvSpPr txBox="1">
            <a:spLocks/>
          </p:cNvSpPr>
          <p:nvPr/>
        </p:nvSpPr>
        <p:spPr>
          <a:xfrm>
            <a:off x="686273" y="1143596"/>
            <a:ext cx="5706067" cy="4570809"/>
          </a:xfrm>
          <a:prstGeom prst="rect">
            <a:avLst/>
          </a:prstGeom>
          <a:noFill/>
          <a:ln>
            <a:noFill/>
          </a:ln>
        </p:spPr>
        <p:txBody>
          <a:bodyPr spcFirstLastPara="1" vert="horz" wrap="square" lIns="0" tIns="0" rIns="0" bIns="0" rtlCol="0" anchor="ctr" anchorCtr="0">
            <a:noAutofit/>
          </a:bodyPr>
          <a:lstStyle>
            <a:lvl1pPr algn="l" defTabSz="1088291" rtl="0" eaLnBrk="1" latinLnBrk="0" hangingPunct="1">
              <a:spcBef>
                <a:spcPct val="0"/>
              </a:spcBef>
              <a:buNone/>
              <a:defRPr sz="2800" b="0" i="0" u="none" kern="1200">
                <a:solidFill>
                  <a:srgbClr val="EB1000"/>
                </a:solidFill>
                <a:latin typeface="+mj-lt"/>
                <a:ea typeface="+mj-ea"/>
                <a:cs typeface="+mj-cs"/>
              </a:defRPr>
            </a:lvl1pPr>
          </a:lstStyle>
          <a:p>
            <a:pPr algn="ctr">
              <a:lnSpc>
                <a:spcPct val="90000"/>
              </a:lnSpc>
              <a:spcBef>
                <a:spcPts val="0"/>
              </a:spcBef>
              <a:buClr>
                <a:schemeClr val="accent4"/>
              </a:buClr>
              <a:buSzPts val="2700"/>
            </a:pPr>
            <a:r>
              <a:rPr lang="en-US" sz="3600">
                <a:solidFill>
                  <a:schemeClr val="tx1"/>
                </a:solidFill>
                <a:latin typeface="Adobe Clean" panose="020B0503020404020204" pitchFamily="34" charset="0"/>
              </a:rPr>
              <a:t>Based on your organization, the type of governance plan you need will vary. </a:t>
            </a:r>
          </a:p>
          <a:p>
            <a:pPr marL="742950" indent="-742950" algn="ctr">
              <a:lnSpc>
                <a:spcPct val="90000"/>
              </a:lnSpc>
              <a:spcBef>
                <a:spcPts val="0"/>
              </a:spcBef>
              <a:buSzPts val="2700"/>
              <a:buFont typeface="+mj-lt"/>
              <a:buAutoNum type="arabicPeriod"/>
            </a:pPr>
            <a:endParaRPr lang="en-US" sz="3600">
              <a:solidFill>
                <a:schemeClr val="tx1"/>
              </a:solidFill>
              <a:latin typeface="Adobe Clean" panose="020B0503020404020204" pitchFamily="34" charset="0"/>
            </a:endParaRPr>
          </a:p>
          <a:p>
            <a:pPr marL="742950" indent="-742950">
              <a:lnSpc>
                <a:spcPct val="90000"/>
              </a:lnSpc>
              <a:spcBef>
                <a:spcPts val="0"/>
              </a:spcBef>
              <a:buSzPts val="2700"/>
              <a:buFont typeface="+mj-lt"/>
              <a:buAutoNum type="arabicPeriod"/>
            </a:pPr>
            <a:r>
              <a:rPr lang="en-US" sz="3600">
                <a:solidFill>
                  <a:schemeClr val="tx1"/>
                </a:solidFill>
                <a:latin typeface="Adobe Clean" panose="020B0503020404020204" pitchFamily="34" charset="0"/>
              </a:rPr>
              <a:t>Basic</a:t>
            </a:r>
          </a:p>
          <a:p>
            <a:pPr marL="742950" indent="-742950">
              <a:lnSpc>
                <a:spcPct val="90000"/>
              </a:lnSpc>
              <a:spcBef>
                <a:spcPts val="0"/>
              </a:spcBef>
              <a:buSzPts val="2700"/>
              <a:buFont typeface="+mj-lt"/>
              <a:buAutoNum type="arabicPeriod"/>
            </a:pPr>
            <a:r>
              <a:rPr lang="en-US" sz="3600">
                <a:solidFill>
                  <a:schemeClr val="tx1"/>
                </a:solidFill>
                <a:latin typeface="Adobe Clean" panose="020B0503020404020204" pitchFamily="34" charset="0"/>
              </a:rPr>
              <a:t>Intermediate</a:t>
            </a:r>
          </a:p>
          <a:p>
            <a:pPr marL="742950" indent="-742950">
              <a:lnSpc>
                <a:spcPct val="90000"/>
              </a:lnSpc>
              <a:spcBef>
                <a:spcPts val="0"/>
              </a:spcBef>
              <a:buSzPts val="2700"/>
              <a:buFont typeface="+mj-lt"/>
              <a:buAutoNum type="arabicPeriod"/>
            </a:pPr>
            <a:r>
              <a:rPr lang="en-US" sz="3600">
                <a:solidFill>
                  <a:schemeClr val="tx1"/>
                </a:solidFill>
                <a:latin typeface="Adobe Clean" panose="020B0503020404020204" pitchFamily="34" charset="0"/>
              </a:rPr>
              <a:t>Advanced</a:t>
            </a:r>
            <a:br>
              <a:rPr lang="en-US" sz="3600">
                <a:latin typeface="Adobe Clean" panose="020B0503020404020204" pitchFamily="34" charset="0"/>
              </a:rPr>
            </a:br>
            <a:endParaRPr lang="en-US" sz="3600">
              <a:latin typeface="Adobe Clean" panose="020B0503020404020204" pitchFamily="34" charset="0"/>
            </a:endParaRPr>
          </a:p>
        </p:txBody>
      </p:sp>
    </p:spTree>
    <p:extLst>
      <p:ext uri="{BB962C8B-B14F-4D97-AF65-F5344CB8AC3E}">
        <p14:creationId xmlns:p14="http://schemas.microsoft.com/office/powerpoint/2010/main" val="1543885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9" name="Title 8">
            <a:extLst>
              <a:ext uri="{FF2B5EF4-FFF2-40B4-BE49-F238E27FC236}">
                <a16:creationId xmlns:a16="http://schemas.microsoft.com/office/drawing/2014/main" id="{C2866588-921F-8E96-06F3-DCC5D713A622}"/>
              </a:ext>
            </a:extLst>
          </p:cNvPr>
          <p:cNvSpPr>
            <a:spLocks noGrp="1"/>
          </p:cNvSpPr>
          <p:nvPr>
            <p:ph type="title"/>
          </p:nvPr>
        </p:nvSpPr>
        <p:spPr>
          <a:xfrm>
            <a:off x="768844" y="365125"/>
            <a:ext cx="10584956" cy="738463"/>
          </a:xfrm>
        </p:spPr>
        <p:txBody>
          <a:bodyPr anchor="t"/>
          <a:lstStyle/>
          <a:p>
            <a:r>
              <a:rPr lang="en-US" dirty="0"/>
              <a:t>What is right for your organization? </a:t>
            </a:r>
          </a:p>
        </p:txBody>
      </p:sp>
      <p:graphicFrame>
        <p:nvGraphicFramePr>
          <p:cNvPr id="12" name="Table 12">
            <a:extLst>
              <a:ext uri="{FF2B5EF4-FFF2-40B4-BE49-F238E27FC236}">
                <a16:creationId xmlns:a16="http://schemas.microsoft.com/office/drawing/2014/main" id="{5D91C306-7BAB-398E-8956-2059449B8F48}"/>
              </a:ext>
            </a:extLst>
          </p:cNvPr>
          <p:cNvGraphicFramePr>
            <a:graphicFrameLocks noGrp="1"/>
          </p:cNvGraphicFramePr>
          <p:nvPr>
            <p:extLst>
              <p:ext uri="{D42A27DB-BD31-4B8C-83A1-F6EECF244321}">
                <p14:modId xmlns:p14="http://schemas.microsoft.com/office/powerpoint/2010/main" val="2393690813"/>
              </p:ext>
            </p:extLst>
          </p:nvPr>
        </p:nvGraphicFramePr>
        <p:xfrm>
          <a:off x="768844" y="1103588"/>
          <a:ext cx="10405241" cy="5122597"/>
        </p:xfrm>
        <a:graphic>
          <a:graphicData uri="http://schemas.openxmlformats.org/drawingml/2006/table">
            <a:tbl>
              <a:tblPr firstRow="1" bandRow="1">
                <a:tableStyleId>{E8B1032C-EA38-4F05-BA0D-38AFFFC7BED3}</a:tableStyleId>
              </a:tblPr>
              <a:tblGrid>
                <a:gridCol w="1933102">
                  <a:extLst>
                    <a:ext uri="{9D8B030D-6E8A-4147-A177-3AD203B41FA5}">
                      <a16:colId xmlns:a16="http://schemas.microsoft.com/office/drawing/2014/main" val="4277062651"/>
                    </a:ext>
                  </a:extLst>
                </a:gridCol>
                <a:gridCol w="2333269">
                  <a:extLst>
                    <a:ext uri="{9D8B030D-6E8A-4147-A177-3AD203B41FA5}">
                      <a16:colId xmlns:a16="http://schemas.microsoft.com/office/drawing/2014/main" val="579373119"/>
                    </a:ext>
                  </a:extLst>
                </a:gridCol>
                <a:gridCol w="3537559">
                  <a:extLst>
                    <a:ext uri="{9D8B030D-6E8A-4147-A177-3AD203B41FA5}">
                      <a16:colId xmlns:a16="http://schemas.microsoft.com/office/drawing/2014/main" val="2026946560"/>
                    </a:ext>
                  </a:extLst>
                </a:gridCol>
                <a:gridCol w="2601311">
                  <a:extLst>
                    <a:ext uri="{9D8B030D-6E8A-4147-A177-3AD203B41FA5}">
                      <a16:colId xmlns:a16="http://schemas.microsoft.com/office/drawing/2014/main" val="152434440"/>
                    </a:ext>
                  </a:extLst>
                </a:gridCol>
              </a:tblGrid>
              <a:tr h="713530">
                <a:tc>
                  <a:txBody>
                    <a:bodyPr/>
                    <a:lstStyle/>
                    <a:p>
                      <a:pPr algn="ctr"/>
                      <a:r>
                        <a:rPr lang="en-US" sz="1400" dirty="0"/>
                        <a:t>Governance Plan Elements</a:t>
                      </a:r>
                    </a:p>
                  </a:txBody>
                  <a:tcPr anchor="ctr">
                    <a:noFill/>
                  </a:tcPr>
                </a:tc>
                <a:tc>
                  <a:txBody>
                    <a:bodyPr/>
                    <a:lstStyle/>
                    <a:p>
                      <a:pPr algn="ctr"/>
                      <a:r>
                        <a:rPr lang="en-US" sz="1400" dirty="0"/>
                        <a:t>Basic</a:t>
                      </a:r>
                    </a:p>
                  </a:txBody>
                  <a:tcPr anchor="ctr">
                    <a:noFill/>
                  </a:tcPr>
                </a:tc>
                <a:tc>
                  <a:txBody>
                    <a:bodyPr/>
                    <a:lstStyle/>
                    <a:p>
                      <a:pPr algn="ctr"/>
                      <a:r>
                        <a:rPr lang="en-US" sz="1400" dirty="0"/>
                        <a:t>Intermediate</a:t>
                      </a:r>
                    </a:p>
                  </a:txBody>
                  <a:tcPr anchor="ctr">
                    <a:noFill/>
                  </a:tcPr>
                </a:tc>
                <a:tc>
                  <a:txBody>
                    <a:bodyPr/>
                    <a:lstStyle/>
                    <a:p>
                      <a:pPr algn="ctr"/>
                      <a:r>
                        <a:rPr lang="en-US" sz="1400" dirty="0"/>
                        <a:t>Advanced </a:t>
                      </a:r>
                    </a:p>
                  </a:txBody>
                  <a:tcPr anchor="ctr">
                    <a:noFill/>
                  </a:tcPr>
                </a:tc>
                <a:extLst>
                  <a:ext uri="{0D108BD9-81ED-4DB2-BD59-A6C34878D82A}">
                    <a16:rowId xmlns:a16="http://schemas.microsoft.com/office/drawing/2014/main" val="3428139374"/>
                  </a:ext>
                </a:extLst>
              </a:tr>
              <a:tr h="589438">
                <a:tc>
                  <a:txBody>
                    <a:bodyPr/>
                    <a:lstStyle/>
                    <a:p>
                      <a:pPr algn="r"/>
                      <a:r>
                        <a:rPr lang="en-US" sz="1400" b="1" dirty="0"/>
                        <a:t>Criterion</a:t>
                      </a:r>
                    </a:p>
                  </a:txBody>
                  <a:tcPr anchor="ctr"/>
                </a:tc>
                <a:tc>
                  <a:txBody>
                    <a:bodyPr/>
                    <a:lstStyle/>
                    <a:p>
                      <a:pPr algn="ctr"/>
                      <a:r>
                        <a:rPr lang="en-US" sz="1400" dirty="0"/>
                        <a:t>One group in the instance </a:t>
                      </a:r>
                    </a:p>
                  </a:txBody>
                  <a:tcPr anchor="ctr"/>
                </a:tc>
                <a:tc>
                  <a:txBody>
                    <a:bodyPr/>
                    <a:lstStyle/>
                    <a:p>
                      <a:pPr algn="ctr"/>
                      <a:r>
                        <a:rPr lang="en-US" sz="1400"/>
                        <a:t>Typically, 2-3 groups in the instance</a:t>
                      </a:r>
                    </a:p>
                  </a:txBody>
                  <a:tcPr anchor="ctr"/>
                </a:tc>
                <a:tc>
                  <a:txBody>
                    <a:bodyPr/>
                    <a:lstStyle/>
                    <a:p>
                      <a:pPr algn="ctr"/>
                      <a:r>
                        <a:rPr lang="en-US" sz="1400" dirty="0"/>
                        <a:t>More than 3 groups  in the instance</a:t>
                      </a:r>
                    </a:p>
                  </a:txBody>
                  <a:tcPr anchor="ctr"/>
                </a:tc>
                <a:extLst>
                  <a:ext uri="{0D108BD9-81ED-4DB2-BD59-A6C34878D82A}">
                    <a16:rowId xmlns:a16="http://schemas.microsoft.com/office/drawing/2014/main" val="4288305638"/>
                  </a:ext>
                </a:extLst>
              </a:tr>
              <a:tr h="632067">
                <a:tc>
                  <a:txBody>
                    <a:bodyPr/>
                    <a:lstStyle/>
                    <a:p>
                      <a:pPr algn="r"/>
                      <a:r>
                        <a:rPr lang="en-US" sz="1400" b="1" dirty="0"/>
                        <a:t>Governance Team</a:t>
                      </a:r>
                    </a:p>
                  </a:txBody>
                  <a:tcPr anchor="ctr"/>
                </a:tc>
                <a:tc>
                  <a:txBody>
                    <a:bodyPr/>
                    <a:lstStyle/>
                    <a:p>
                      <a:pPr algn="ctr"/>
                      <a:r>
                        <a:rPr lang="en-US" sz="1400" dirty="0"/>
                        <a:t>Sys Admin + SME + Sponsor</a:t>
                      </a:r>
                    </a:p>
                  </a:txBody>
                  <a:tcPr anchor="ctr"/>
                </a:tc>
                <a:tc>
                  <a:txBody>
                    <a:bodyPr/>
                    <a:lstStyle/>
                    <a:p>
                      <a:pPr algn="ctr"/>
                      <a:r>
                        <a:rPr lang="en-US" sz="1400"/>
                        <a:t>Sys Admin + Group Admins + SMEs+ Sponsors </a:t>
                      </a:r>
                    </a:p>
                  </a:txBody>
                  <a:tcPr anchor="ctr"/>
                </a:tc>
                <a:tc>
                  <a:txBody>
                    <a:bodyPr/>
                    <a:lstStyle/>
                    <a:p>
                      <a:pPr algn="ctr"/>
                      <a:r>
                        <a:rPr lang="en-US" sz="1400" dirty="0"/>
                        <a:t>Sys Admin(s) + Group Admins + SMEs + IT + Sponsors</a:t>
                      </a:r>
                    </a:p>
                  </a:txBody>
                  <a:tcPr anchor="ctr"/>
                </a:tc>
                <a:extLst>
                  <a:ext uri="{0D108BD9-81ED-4DB2-BD59-A6C34878D82A}">
                    <a16:rowId xmlns:a16="http://schemas.microsoft.com/office/drawing/2014/main" val="2797775009"/>
                  </a:ext>
                </a:extLst>
              </a:tr>
              <a:tr h="632067">
                <a:tc>
                  <a:txBody>
                    <a:bodyPr/>
                    <a:lstStyle/>
                    <a:p>
                      <a:pPr algn="r"/>
                      <a:r>
                        <a:rPr lang="en-US" sz="1400" b="1" dirty="0"/>
                        <a:t>Meeting Cadence</a:t>
                      </a:r>
                    </a:p>
                  </a:txBody>
                  <a:tcPr anchor="ctr"/>
                </a:tc>
                <a:tc>
                  <a:txBody>
                    <a:bodyPr/>
                    <a:lstStyle/>
                    <a:p>
                      <a:pPr algn="ctr"/>
                      <a:r>
                        <a:rPr lang="en-US" sz="1400" dirty="0"/>
                        <a:t>Quarterly/Monthly</a:t>
                      </a:r>
                    </a:p>
                  </a:txBody>
                  <a:tcPr anchor="ctr"/>
                </a:tc>
                <a:tc>
                  <a:txBody>
                    <a:bodyPr/>
                    <a:lstStyle/>
                    <a:p>
                      <a:pPr algn="ctr"/>
                      <a:r>
                        <a:rPr lang="en-US" sz="1400" dirty="0"/>
                        <a:t>Monthly/bi-Weekly</a:t>
                      </a:r>
                    </a:p>
                  </a:txBody>
                  <a:tcPr anchor="ctr"/>
                </a:tc>
                <a:tc>
                  <a:txBody>
                    <a:bodyPr/>
                    <a:lstStyle/>
                    <a:p>
                      <a:pPr algn="ctr"/>
                      <a:r>
                        <a:rPr lang="en-US" sz="1400" dirty="0"/>
                        <a:t>Bi-Weekly/Weekly</a:t>
                      </a:r>
                    </a:p>
                  </a:txBody>
                  <a:tcPr anchor="ctr"/>
                </a:tc>
                <a:extLst>
                  <a:ext uri="{0D108BD9-81ED-4DB2-BD59-A6C34878D82A}">
                    <a16:rowId xmlns:a16="http://schemas.microsoft.com/office/drawing/2014/main" val="597374718"/>
                  </a:ext>
                </a:extLst>
              </a:tr>
              <a:tr h="1085806">
                <a:tc>
                  <a:txBody>
                    <a:bodyPr/>
                    <a:lstStyle/>
                    <a:p>
                      <a:pPr algn="r"/>
                      <a:r>
                        <a:rPr lang="en-US" sz="1400" b="1"/>
                        <a:t>Maintenance Elements</a:t>
                      </a:r>
                    </a:p>
                  </a:txBody>
                  <a:tcPr anchor="ctr"/>
                </a:tc>
                <a:tc>
                  <a:txBody>
                    <a:bodyPr/>
                    <a:lstStyle/>
                    <a:p>
                      <a:pPr algn="ctr"/>
                      <a:r>
                        <a:rPr lang="en-US" sz="1400"/>
                        <a:t>Maintenance Schedule + Roadmap + Release Planning</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a:t>Maintenance Schedule+ RACI + Roadmap + Release Planning</a:t>
                      </a:r>
                    </a:p>
                    <a:p>
                      <a:pPr algn="ctr"/>
                      <a:endParaRPr lang="en-US" sz="1400"/>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Maintenance Schedule+ RACI + Roadmap + Release Planning + Subgroups Roadmaps</a:t>
                      </a:r>
                    </a:p>
                    <a:p>
                      <a:pPr algn="ctr"/>
                      <a:endParaRPr lang="en-US" sz="1400" dirty="0"/>
                    </a:p>
                  </a:txBody>
                  <a:tcPr anchor="ctr"/>
                </a:tc>
                <a:extLst>
                  <a:ext uri="{0D108BD9-81ED-4DB2-BD59-A6C34878D82A}">
                    <a16:rowId xmlns:a16="http://schemas.microsoft.com/office/drawing/2014/main" val="2839299419"/>
                  </a:ext>
                </a:extLst>
              </a:tr>
              <a:tr h="632067">
                <a:tc>
                  <a:txBody>
                    <a:bodyPr/>
                    <a:lstStyle/>
                    <a:p>
                      <a:pPr algn="r"/>
                      <a:r>
                        <a:rPr lang="en-US" sz="1400" b="1"/>
                        <a:t>Communications</a:t>
                      </a:r>
                    </a:p>
                  </a:txBody>
                  <a:tcPr anchor="ctr"/>
                </a:tc>
                <a:tc gridSpan="3">
                  <a:txBody>
                    <a:bodyPr/>
                    <a:lstStyle/>
                    <a:p>
                      <a:pPr algn="ctr"/>
                      <a:r>
                        <a:rPr lang="en-US" sz="1400" dirty="0"/>
                        <a:t>Communications Plan+ Enhancement Requests and Plan + Bug Management </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3818975"/>
                  </a:ext>
                </a:extLst>
              </a:tr>
              <a:tr h="837622">
                <a:tc>
                  <a:txBody>
                    <a:bodyPr/>
                    <a:lstStyle/>
                    <a:p>
                      <a:pPr algn="r"/>
                      <a:r>
                        <a:rPr lang="en-US" sz="1400" b="1"/>
                        <a:t>Education</a:t>
                      </a:r>
                    </a:p>
                  </a:txBody>
                  <a:tcPr anchor="ctr"/>
                </a:tc>
                <a:tc>
                  <a:txBody>
                    <a:bodyPr/>
                    <a:lstStyle/>
                    <a:p>
                      <a:pPr algn="ctr"/>
                      <a:r>
                        <a:rPr lang="en-US" sz="1400"/>
                        <a:t>Training Plan</a:t>
                      </a:r>
                    </a:p>
                  </a:txBody>
                  <a:tcPr anchor="ctr"/>
                </a:tc>
                <a:tc>
                  <a:txBody>
                    <a:bodyPr/>
                    <a:lstStyle/>
                    <a:p>
                      <a:pPr algn="ctr"/>
                      <a:r>
                        <a:rPr lang="en-US" sz="1400" dirty="0"/>
                        <a:t>Training Plans + Trainers Etc.</a:t>
                      </a:r>
                    </a:p>
                  </a:txBody>
                  <a:tcPr anchor="ctr"/>
                </a:tc>
                <a:tc>
                  <a:txBody>
                    <a:bodyPr/>
                    <a:lstStyle/>
                    <a:p>
                      <a:pPr algn="ctr"/>
                      <a:r>
                        <a:rPr lang="en-US" sz="1400" dirty="0"/>
                        <a:t>Training Plans, Trainers, Corporate Training Requirements</a:t>
                      </a:r>
                    </a:p>
                  </a:txBody>
                  <a:tcPr anchor="ctr"/>
                </a:tc>
                <a:extLst>
                  <a:ext uri="{0D108BD9-81ED-4DB2-BD59-A6C34878D82A}">
                    <a16:rowId xmlns:a16="http://schemas.microsoft.com/office/drawing/2014/main" val="1763492859"/>
                  </a:ext>
                </a:extLst>
              </a:tr>
            </a:tbl>
          </a:graphicData>
        </a:graphic>
      </p:graphicFrame>
    </p:spTree>
    <p:extLst>
      <p:ext uri="{BB962C8B-B14F-4D97-AF65-F5344CB8AC3E}">
        <p14:creationId xmlns:p14="http://schemas.microsoft.com/office/powerpoint/2010/main" val="789328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2"/>
          <p:cNvSpPr txBox="1"/>
          <p:nvPr/>
        </p:nvSpPr>
        <p:spPr>
          <a:xfrm>
            <a:off x="8311584" y="2620269"/>
            <a:ext cx="3516284" cy="2256365"/>
          </a:xfrm>
          <a:prstGeom prst="rect">
            <a:avLst/>
          </a:prstGeom>
          <a:noFill/>
          <a:ln>
            <a:noFill/>
          </a:ln>
        </p:spPr>
        <p:txBody>
          <a:bodyPr spcFirstLastPara="1" wrap="square" lIns="0" tIns="0" rIns="0" bIns="0" anchor="t" anchorCtr="0">
            <a:noAutofit/>
          </a:bodyPr>
          <a:lstStyle/>
          <a:p>
            <a:pPr algn="ctr">
              <a:lnSpc>
                <a:spcPct val="90000"/>
              </a:lnSpc>
              <a:buClr>
                <a:srgbClr val="000000"/>
              </a:buClr>
              <a:buSzPts val="2200"/>
            </a:pPr>
            <a:r>
              <a:rPr lang="en-US" sz="2399">
                <a:solidFill>
                  <a:schemeClr val="dk1"/>
                </a:solidFill>
                <a:ea typeface="Proxima Nova"/>
                <a:cs typeface="Proxima Nova"/>
                <a:sym typeface="Proxima Nova"/>
              </a:rPr>
              <a:t>A </a:t>
            </a:r>
            <a:r>
              <a:rPr lang="en-US" sz="2399">
                <a:solidFill>
                  <a:schemeClr val="accent6"/>
                </a:solidFill>
                <a:ea typeface="Proxima Nova"/>
                <a:cs typeface="Proxima Nova"/>
                <a:sym typeface="Proxima Nova"/>
              </a:rPr>
              <a:t>governance plan </a:t>
            </a:r>
            <a:r>
              <a:rPr lang="en-US" sz="2399">
                <a:solidFill>
                  <a:schemeClr val="dk1"/>
                </a:solidFill>
                <a:ea typeface="Proxima Nova"/>
                <a:cs typeface="Proxima Nova"/>
                <a:sym typeface="Proxima Nova"/>
              </a:rPr>
              <a:t>brings together people, process, data and technology in a framework specific to </a:t>
            </a:r>
            <a:r>
              <a:rPr lang="en-US" sz="2399" u="sng">
                <a:solidFill>
                  <a:schemeClr val="dk1"/>
                </a:solidFill>
                <a:ea typeface="Proxima Nova"/>
                <a:cs typeface="Proxima Nova"/>
                <a:sym typeface="Proxima Nova"/>
              </a:rPr>
              <a:t>your</a:t>
            </a:r>
            <a:r>
              <a:rPr lang="en-US" sz="2399">
                <a:solidFill>
                  <a:schemeClr val="dk1"/>
                </a:solidFill>
                <a:ea typeface="Proxima Nova"/>
                <a:cs typeface="Proxima Nova"/>
                <a:sym typeface="Proxima Nova"/>
              </a:rPr>
              <a:t> organization’s business objectives.</a:t>
            </a:r>
            <a:endParaRPr sz="2399">
              <a:solidFill>
                <a:schemeClr val="dk1"/>
              </a:solidFill>
              <a:ea typeface="Proxima Nova"/>
              <a:cs typeface="Proxima Nova"/>
              <a:sym typeface="Proxima Nova"/>
            </a:endParaRPr>
          </a:p>
        </p:txBody>
      </p:sp>
      <p:cxnSp>
        <p:nvCxnSpPr>
          <p:cNvPr id="330" name="Google Shape;330;p32"/>
          <p:cNvCxnSpPr/>
          <p:nvPr/>
        </p:nvCxnSpPr>
        <p:spPr>
          <a:xfrm>
            <a:off x="7816819" y="1335038"/>
            <a:ext cx="22101" cy="4941532"/>
          </a:xfrm>
          <a:prstGeom prst="straightConnector1">
            <a:avLst/>
          </a:prstGeom>
          <a:noFill/>
          <a:ln w="19050" cap="flat" cmpd="sng">
            <a:solidFill>
              <a:schemeClr val="accent2"/>
            </a:solidFill>
            <a:prstDash val="dot"/>
            <a:round/>
            <a:headEnd type="none" w="sm" len="sm"/>
            <a:tailEnd type="none" w="sm" len="sm"/>
          </a:ln>
        </p:spPr>
      </p:cxnSp>
      <p:sp>
        <p:nvSpPr>
          <p:cNvPr id="263" name="Google Shape;263;p32"/>
          <p:cNvSpPr/>
          <p:nvPr/>
        </p:nvSpPr>
        <p:spPr>
          <a:xfrm>
            <a:off x="2394631" y="2238435"/>
            <a:ext cx="3117988" cy="2884049"/>
          </a:xfrm>
          <a:prstGeom prst="ellipse">
            <a:avLst/>
          </a:prstGeom>
          <a:noFill/>
          <a:ln w="19050" cap="flat" cmpd="sng">
            <a:solidFill>
              <a:schemeClr val="tx1"/>
            </a:solidFill>
            <a:prstDash val="dot"/>
            <a:round/>
            <a:headEnd type="none" w="sm" len="sm"/>
            <a:tailEnd type="none" w="sm" len="sm"/>
          </a:ln>
        </p:spPr>
        <p:txBody>
          <a:bodyPr spcFirstLastPara="1" wrap="square" lIns="121868" tIns="121868" rIns="121868" bIns="121868" anchor="ctr" anchorCtr="0">
            <a:noAutofit/>
          </a:bodyPr>
          <a:lstStyle/>
          <a:p>
            <a:pPr>
              <a:buClr>
                <a:srgbClr val="000000"/>
              </a:buClr>
              <a:buSzPts val="1400"/>
            </a:pPr>
            <a:endParaRPr sz="1866">
              <a:solidFill>
                <a:srgbClr val="000000"/>
              </a:solidFill>
              <a:latin typeface="Arial"/>
              <a:ea typeface="Arial"/>
              <a:cs typeface="Arial"/>
              <a:sym typeface="Arial"/>
            </a:endParaRPr>
          </a:p>
        </p:txBody>
      </p:sp>
      <p:sp>
        <p:nvSpPr>
          <p:cNvPr id="265" name="Google Shape;265;p32"/>
          <p:cNvSpPr/>
          <p:nvPr/>
        </p:nvSpPr>
        <p:spPr>
          <a:xfrm>
            <a:off x="2520908" y="2742400"/>
            <a:ext cx="265131" cy="241937"/>
          </a:xfrm>
          <a:prstGeom prst="ellipse">
            <a:avLst/>
          </a:prstGeom>
          <a:solidFill>
            <a:schemeClr val="accent6"/>
          </a:solidFill>
          <a:ln>
            <a:noFill/>
          </a:ln>
        </p:spPr>
        <p:txBody>
          <a:bodyPr spcFirstLastPara="1" wrap="square" lIns="121868" tIns="121868" rIns="121868" bIns="121868" anchor="ctr" anchorCtr="0">
            <a:noAutofit/>
          </a:bodyPr>
          <a:lstStyle/>
          <a:p>
            <a:pPr>
              <a:buClr>
                <a:srgbClr val="000000"/>
              </a:buClr>
              <a:buSzPts val="1400"/>
            </a:pPr>
            <a:endParaRPr sz="1866">
              <a:solidFill>
                <a:srgbClr val="000000"/>
              </a:solidFill>
              <a:latin typeface="Arial"/>
              <a:ea typeface="Arial"/>
              <a:cs typeface="Arial"/>
              <a:sym typeface="Arial"/>
            </a:endParaRPr>
          </a:p>
        </p:txBody>
      </p:sp>
      <p:sp>
        <p:nvSpPr>
          <p:cNvPr id="266" name="Google Shape;266;p32"/>
          <p:cNvSpPr/>
          <p:nvPr/>
        </p:nvSpPr>
        <p:spPr>
          <a:xfrm>
            <a:off x="3154204" y="4804143"/>
            <a:ext cx="265131" cy="241937"/>
          </a:xfrm>
          <a:prstGeom prst="ellipse">
            <a:avLst/>
          </a:prstGeom>
          <a:solidFill>
            <a:schemeClr val="accent6"/>
          </a:solidFill>
          <a:ln>
            <a:noFill/>
          </a:ln>
        </p:spPr>
        <p:txBody>
          <a:bodyPr spcFirstLastPara="1" wrap="square" lIns="121868" tIns="121868" rIns="121868" bIns="121868" anchor="ctr" anchorCtr="0">
            <a:noAutofit/>
          </a:bodyPr>
          <a:lstStyle/>
          <a:p>
            <a:pPr>
              <a:buClr>
                <a:srgbClr val="000000"/>
              </a:buClr>
              <a:buSzPts val="1400"/>
            </a:pPr>
            <a:endParaRPr sz="1866">
              <a:solidFill>
                <a:srgbClr val="000000"/>
              </a:solidFill>
              <a:latin typeface="Arial"/>
              <a:ea typeface="Arial"/>
              <a:cs typeface="Arial"/>
              <a:sym typeface="Arial"/>
            </a:endParaRPr>
          </a:p>
        </p:txBody>
      </p:sp>
      <p:sp>
        <p:nvSpPr>
          <p:cNvPr id="267" name="Google Shape;267;p32"/>
          <p:cNvSpPr/>
          <p:nvPr/>
        </p:nvSpPr>
        <p:spPr>
          <a:xfrm>
            <a:off x="4730836" y="2324858"/>
            <a:ext cx="265131" cy="241937"/>
          </a:xfrm>
          <a:prstGeom prst="ellipse">
            <a:avLst/>
          </a:prstGeom>
          <a:solidFill>
            <a:schemeClr val="accent6"/>
          </a:solidFill>
          <a:ln>
            <a:noFill/>
          </a:ln>
        </p:spPr>
        <p:txBody>
          <a:bodyPr spcFirstLastPara="1" wrap="square" lIns="121868" tIns="121868" rIns="121868" bIns="121868" anchor="ctr" anchorCtr="0">
            <a:noAutofit/>
          </a:bodyPr>
          <a:lstStyle/>
          <a:p>
            <a:pPr>
              <a:buClr>
                <a:srgbClr val="000000"/>
              </a:buClr>
              <a:buSzPts val="1400"/>
            </a:pPr>
            <a:endParaRPr sz="1866">
              <a:solidFill>
                <a:srgbClr val="000000"/>
              </a:solidFill>
              <a:latin typeface="Arial"/>
              <a:ea typeface="Arial"/>
              <a:cs typeface="Arial"/>
              <a:sym typeface="Arial"/>
            </a:endParaRPr>
          </a:p>
        </p:txBody>
      </p:sp>
      <p:sp>
        <p:nvSpPr>
          <p:cNvPr id="271" name="Google Shape;271;p32"/>
          <p:cNvSpPr/>
          <p:nvPr/>
        </p:nvSpPr>
        <p:spPr>
          <a:xfrm>
            <a:off x="5206650" y="4237616"/>
            <a:ext cx="265131" cy="241937"/>
          </a:xfrm>
          <a:prstGeom prst="ellipse">
            <a:avLst/>
          </a:prstGeom>
          <a:solidFill>
            <a:schemeClr val="accent6"/>
          </a:solidFill>
          <a:ln>
            <a:noFill/>
          </a:ln>
        </p:spPr>
        <p:txBody>
          <a:bodyPr spcFirstLastPara="1" wrap="square" lIns="121868" tIns="121868" rIns="121868" bIns="121868" anchor="ctr" anchorCtr="0">
            <a:noAutofit/>
          </a:bodyPr>
          <a:lstStyle/>
          <a:p>
            <a:pPr>
              <a:buClr>
                <a:srgbClr val="000000"/>
              </a:buClr>
              <a:buSzPts val="1400"/>
            </a:pPr>
            <a:endParaRPr sz="1866">
              <a:solidFill>
                <a:srgbClr val="000000"/>
              </a:solidFill>
              <a:latin typeface="Arial"/>
              <a:ea typeface="Arial"/>
              <a:cs typeface="Arial"/>
              <a:sym typeface="Arial"/>
            </a:endParaRPr>
          </a:p>
        </p:txBody>
      </p:sp>
      <p:cxnSp>
        <p:nvCxnSpPr>
          <p:cNvPr id="274" name="Google Shape;274;p32"/>
          <p:cNvCxnSpPr/>
          <p:nvPr/>
        </p:nvCxnSpPr>
        <p:spPr>
          <a:xfrm>
            <a:off x="3944395" y="1862985"/>
            <a:ext cx="1200" cy="1200"/>
          </a:xfrm>
          <a:prstGeom prst="straightConnector1">
            <a:avLst/>
          </a:prstGeom>
          <a:solidFill>
            <a:srgbClr val="B3B3B3"/>
          </a:solidFill>
          <a:ln>
            <a:noFill/>
          </a:ln>
        </p:spPr>
      </p:cxnSp>
      <p:sp>
        <p:nvSpPr>
          <p:cNvPr id="290" name="Google Shape;290;p32"/>
          <p:cNvSpPr txBox="1"/>
          <p:nvPr/>
        </p:nvSpPr>
        <p:spPr>
          <a:xfrm>
            <a:off x="4124069" y="1289804"/>
            <a:ext cx="1996646" cy="654443"/>
          </a:xfrm>
          <a:prstGeom prst="rect">
            <a:avLst/>
          </a:prstGeom>
          <a:noFill/>
          <a:ln>
            <a:noFill/>
          </a:ln>
        </p:spPr>
        <p:txBody>
          <a:bodyPr spcFirstLastPara="1" wrap="square" lIns="121868" tIns="121868" rIns="121868" bIns="121868" anchor="t" anchorCtr="0">
            <a:noAutofit/>
          </a:bodyPr>
          <a:lstStyle/>
          <a:p>
            <a:pPr algn="ctr">
              <a:buClr>
                <a:srgbClr val="000000"/>
              </a:buClr>
              <a:buSzPts val="1000"/>
            </a:pPr>
            <a:r>
              <a:rPr lang="en-US" sz="1300" b="1">
                <a:solidFill>
                  <a:schemeClr val="dk1"/>
                </a:solidFill>
                <a:ea typeface="Proxima Nova"/>
                <a:cs typeface="Proxima Nova"/>
              </a:rPr>
              <a:t>Executive Sponsor(s)</a:t>
            </a:r>
          </a:p>
        </p:txBody>
      </p:sp>
      <p:grpSp>
        <p:nvGrpSpPr>
          <p:cNvPr id="11" name="Group 10">
            <a:extLst>
              <a:ext uri="{FF2B5EF4-FFF2-40B4-BE49-F238E27FC236}">
                <a16:creationId xmlns:a16="http://schemas.microsoft.com/office/drawing/2014/main" id="{9647A60C-0B11-4FE7-BF45-148A07223A5C}"/>
              </a:ext>
            </a:extLst>
          </p:cNvPr>
          <p:cNvGrpSpPr/>
          <p:nvPr/>
        </p:nvGrpSpPr>
        <p:grpSpPr>
          <a:xfrm>
            <a:off x="6232725" y="4237616"/>
            <a:ext cx="410807" cy="392885"/>
            <a:chOff x="6399644" y="3363287"/>
            <a:chExt cx="410807" cy="392885"/>
          </a:xfrm>
        </p:grpSpPr>
        <p:sp>
          <p:nvSpPr>
            <p:cNvPr id="291" name="Google Shape;291;p32"/>
            <p:cNvSpPr/>
            <p:nvPr/>
          </p:nvSpPr>
          <p:spPr>
            <a:xfrm>
              <a:off x="6512936" y="3363287"/>
              <a:ext cx="184221" cy="157336"/>
            </a:xfrm>
            <a:custGeom>
              <a:avLst/>
              <a:gdLst/>
              <a:ahLst/>
              <a:cxnLst/>
              <a:rect l="l" t="t" r="r" b="b"/>
              <a:pathLst>
                <a:path w="780" h="720" extrusionOk="0">
                  <a:moveTo>
                    <a:pt x="30" y="720"/>
                  </a:moveTo>
                  <a:cubicBezTo>
                    <a:pt x="750" y="720"/>
                    <a:pt x="750" y="720"/>
                    <a:pt x="750" y="720"/>
                  </a:cubicBezTo>
                  <a:cubicBezTo>
                    <a:pt x="767" y="720"/>
                    <a:pt x="780" y="707"/>
                    <a:pt x="780" y="690"/>
                  </a:cubicBezTo>
                  <a:cubicBezTo>
                    <a:pt x="780" y="30"/>
                    <a:pt x="780" y="30"/>
                    <a:pt x="780" y="30"/>
                  </a:cubicBezTo>
                  <a:cubicBezTo>
                    <a:pt x="780" y="13"/>
                    <a:pt x="767" y="0"/>
                    <a:pt x="750" y="0"/>
                  </a:cubicBezTo>
                  <a:cubicBezTo>
                    <a:pt x="30" y="0"/>
                    <a:pt x="30" y="0"/>
                    <a:pt x="30" y="0"/>
                  </a:cubicBezTo>
                  <a:cubicBezTo>
                    <a:pt x="13" y="0"/>
                    <a:pt x="0" y="13"/>
                    <a:pt x="0" y="30"/>
                  </a:cubicBezTo>
                  <a:cubicBezTo>
                    <a:pt x="0" y="690"/>
                    <a:pt x="0" y="690"/>
                    <a:pt x="0" y="690"/>
                  </a:cubicBezTo>
                  <a:cubicBezTo>
                    <a:pt x="0" y="707"/>
                    <a:pt x="13" y="720"/>
                    <a:pt x="30" y="720"/>
                  </a:cubicBezTo>
                  <a:close/>
                  <a:moveTo>
                    <a:pt x="60" y="60"/>
                  </a:moveTo>
                  <a:cubicBezTo>
                    <a:pt x="720" y="60"/>
                    <a:pt x="720" y="60"/>
                    <a:pt x="720" y="60"/>
                  </a:cubicBezTo>
                  <a:cubicBezTo>
                    <a:pt x="720" y="660"/>
                    <a:pt x="720" y="660"/>
                    <a:pt x="720" y="660"/>
                  </a:cubicBezTo>
                  <a:cubicBezTo>
                    <a:pt x="60" y="660"/>
                    <a:pt x="60" y="660"/>
                    <a:pt x="60" y="660"/>
                  </a:cubicBezTo>
                  <a:lnTo>
                    <a:pt x="60" y="60"/>
                  </a:lnTo>
                  <a:close/>
                </a:path>
              </a:pathLst>
            </a:custGeom>
            <a:solidFill>
              <a:schemeClr val="dk1"/>
            </a:solidFill>
            <a:ln>
              <a:noFill/>
            </a:ln>
          </p:spPr>
          <p:txBody>
            <a:bodyPr spcFirstLastPara="1" wrap="square" lIns="91410" tIns="45688" rIns="91410" bIns="45688" anchor="t" anchorCtr="0">
              <a:noAutofit/>
            </a:bodyPr>
            <a:lstStyle/>
            <a:p>
              <a:pPr>
                <a:buClr>
                  <a:srgbClr val="000000"/>
                </a:buClr>
                <a:buSzPts val="1400"/>
              </a:pPr>
              <a:endParaRPr sz="1866">
                <a:solidFill>
                  <a:srgbClr val="373737"/>
                </a:solidFill>
                <a:latin typeface="Calibri"/>
                <a:ea typeface="Calibri"/>
                <a:cs typeface="Calibri"/>
                <a:sym typeface="Calibri"/>
              </a:endParaRPr>
            </a:p>
          </p:txBody>
        </p:sp>
        <p:sp>
          <p:nvSpPr>
            <p:cNvPr id="292" name="Google Shape;292;p32"/>
            <p:cNvSpPr/>
            <p:nvPr/>
          </p:nvSpPr>
          <p:spPr>
            <a:xfrm>
              <a:off x="6399644" y="3677958"/>
              <a:ext cx="98516" cy="78214"/>
            </a:xfrm>
            <a:custGeom>
              <a:avLst/>
              <a:gdLst/>
              <a:ahLst/>
              <a:cxnLst/>
              <a:rect l="l" t="t" r="r" b="b"/>
              <a:pathLst>
                <a:path w="420" h="360" extrusionOk="0">
                  <a:moveTo>
                    <a:pt x="390" y="0"/>
                  </a:moveTo>
                  <a:cubicBezTo>
                    <a:pt x="30" y="0"/>
                    <a:pt x="30" y="0"/>
                    <a:pt x="30" y="0"/>
                  </a:cubicBezTo>
                  <a:cubicBezTo>
                    <a:pt x="13" y="0"/>
                    <a:pt x="0" y="13"/>
                    <a:pt x="0" y="30"/>
                  </a:cubicBezTo>
                  <a:cubicBezTo>
                    <a:pt x="0" y="330"/>
                    <a:pt x="0" y="330"/>
                    <a:pt x="0" y="330"/>
                  </a:cubicBezTo>
                  <a:cubicBezTo>
                    <a:pt x="0" y="347"/>
                    <a:pt x="13" y="360"/>
                    <a:pt x="30" y="360"/>
                  </a:cubicBezTo>
                  <a:cubicBezTo>
                    <a:pt x="390" y="360"/>
                    <a:pt x="390" y="360"/>
                    <a:pt x="390" y="360"/>
                  </a:cubicBezTo>
                  <a:cubicBezTo>
                    <a:pt x="407" y="360"/>
                    <a:pt x="420" y="347"/>
                    <a:pt x="420" y="330"/>
                  </a:cubicBezTo>
                  <a:cubicBezTo>
                    <a:pt x="420" y="30"/>
                    <a:pt x="420" y="30"/>
                    <a:pt x="420" y="30"/>
                  </a:cubicBezTo>
                  <a:cubicBezTo>
                    <a:pt x="420" y="13"/>
                    <a:pt x="407" y="0"/>
                    <a:pt x="390" y="0"/>
                  </a:cubicBezTo>
                  <a:close/>
                  <a:moveTo>
                    <a:pt x="360" y="300"/>
                  </a:moveTo>
                  <a:cubicBezTo>
                    <a:pt x="60" y="300"/>
                    <a:pt x="60" y="300"/>
                    <a:pt x="60" y="300"/>
                  </a:cubicBezTo>
                  <a:cubicBezTo>
                    <a:pt x="60" y="60"/>
                    <a:pt x="60" y="60"/>
                    <a:pt x="60" y="60"/>
                  </a:cubicBezTo>
                  <a:cubicBezTo>
                    <a:pt x="360" y="60"/>
                    <a:pt x="360" y="60"/>
                    <a:pt x="360" y="60"/>
                  </a:cubicBezTo>
                  <a:lnTo>
                    <a:pt x="360" y="300"/>
                  </a:lnTo>
                  <a:close/>
                </a:path>
              </a:pathLst>
            </a:custGeom>
            <a:solidFill>
              <a:schemeClr val="dk1"/>
            </a:solidFill>
            <a:ln>
              <a:noFill/>
            </a:ln>
          </p:spPr>
          <p:txBody>
            <a:bodyPr spcFirstLastPara="1" wrap="square" lIns="91410" tIns="45688" rIns="91410" bIns="45688" anchor="t" anchorCtr="0">
              <a:noAutofit/>
            </a:bodyPr>
            <a:lstStyle/>
            <a:p>
              <a:pPr>
                <a:buClr>
                  <a:srgbClr val="000000"/>
                </a:buClr>
                <a:buSzPts val="1400"/>
              </a:pPr>
              <a:endParaRPr sz="1866">
                <a:solidFill>
                  <a:srgbClr val="373737"/>
                </a:solidFill>
                <a:latin typeface="Calibri"/>
                <a:ea typeface="Calibri"/>
                <a:cs typeface="Calibri"/>
                <a:sym typeface="Calibri"/>
              </a:endParaRPr>
            </a:p>
          </p:txBody>
        </p:sp>
        <p:sp>
          <p:nvSpPr>
            <p:cNvPr id="293" name="Google Shape;293;p32"/>
            <p:cNvSpPr/>
            <p:nvPr/>
          </p:nvSpPr>
          <p:spPr>
            <a:xfrm>
              <a:off x="6555298" y="3677958"/>
              <a:ext cx="99499" cy="78214"/>
            </a:xfrm>
            <a:custGeom>
              <a:avLst/>
              <a:gdLst/>
              <a:ahLst/>
              <a:cxnLst/>
              <a:rect l="l" t="t" r="r" b="b"/>
              <a:pathLst>
                <a:path w="420" h="360" extrusionOk="0">
                  <a:moveTo>
                    <a:pt x="390" y="0"/>
                  </a:moveTo>
                  <a:cubicBezTo>
                    <a:pt x="30" y="0"/>
                    <a:pt x="30" y="0"/>
                    <a:pt x="30" y="0"/>
                  </a:cubicBezTo>
                  <a:cubicBezTo>
                    <a:pt x="13" y="0"/>
                    <a:pt x="0" y="13"/>
                    <a:pt x="0" y="30"/>
                  </a:cubicBezTo>
                  <a:cubicBezTo>
                    <a:pt x="0" y="330"/>
                    <a:pt x="0" y="330"/>
                    <a:pt x="0" y="330"/>
                  </a:cubicBezTo>
                  <a:cubicBezTo>
                    <a:pt x="0" y="347"/>
                    <a:pt x="13" y="360"/>
                    <a:pt x="30" y="360"/>
                  </a:cubicBezTo>
                  <a:cubicBezTo>
                    <a:pt x="390" y="360"/>
                    <a:pt x="390" y="360"/>
                    <a:pt x="390" y="360"/>
                  </a:cubicBezTo>
                  <a:cubicBezTo>
                    <a:pt x="407" y="360"/>
                    <a:pt x="420" y="347"/>
                    <a:pt x="420" y="330"/>
                  </a:cubicBezTo>
                  <a:cubicBezTo>
                    <a:pt x="420" y="30"/>
                    <a:pt x="420" y="30"/>
                    <a:pt x="420" y="30"/>
                  </a:cubicBezTo>
                  <a:cubicBezTo>
                    <a:pt x="420" y="13"/>
                    <a:pt x="407" y="0"/>
                    <a:pt x="390" y="0"/>
                  </a:cubicBezTo>
                  <a:close/>
                  <a:moveTo>
                    <a:pt x="360" y="300"/>
                  </a:moveTo>
                  <a:cubicBezTo>
                    <a:pt x="60" y="300"/>
                    <a:pt x="60" y="300"/>
                    <a:pt x="60" y="300"/>
                  </a:cubicBezTo>
                  <a:cubicBezTo>
                    <a:pt x="60" y="60"/>
                    <a:pt x="60" y="60"/>
                    <a:pt x="60" y="60"/>
                  </a:cubicBezTo>
                  <a:cubicBezTo>
                    <a:pt x="360" y="60"/>
                    <a:pt x="360" y="60"/>
                    <a:pt x="360" y="60"/>
                  </a:cubicBezTo>
                  <a:lnTo>
                    <a:pt x="360" y="300"/>
                  </a:lnTo>
                  <a:close/>
                </a:path>
              </a:pathLst>
            </a:custGeom>
            <a:solidFill>
              <a:schemeClr val="dk1"/>
            </a:solidFill>
            <a:ln>
              <a:noFill/>
            </a:ln>
          </p:spPr>
          <p:txBody>
            <a:bodyPr spcFirstLastPara="1" wrap="square" lIns="91410" tIns="45688" rIns="91410" bIns="45688" anchor="t" anchorCtr="0">
              <a:noAutofit/>
            </a:bodyPr>
            <a:lstStyle/>
            <a:p>
              <a:pPr>
                <a:buClr>
                  <a:srgbClr val="000000"/>
                </a:buClr>
                <a:buSzPts val="1400"/>
              </a:pPr>
              <a:endParaRPr sz="1866">
                <a:solidFill>
                  <a:srgbClr val="373737"/>
                </a:solidFill>
                <a:latin typeface="Calibri"/>
                <a:ea typeface="Calibri"/>
                <a:cs typeface="Calibri"/>
                <a:sym typeface="Calibri"/>
              </a:endParaRPr>
            </a:p>
          </p:txBody>
        </p:sp>
        <p:sp>
          <p:nvSpPr>
            <p:cNvPr id="294" name="Google Shape;294;p32"/>
            <p:cNvSpPr/>
            <p:nvPr/>
          </p:nvSpPr>
          <p:spPr>
            <a:xfrm>
              <a:off x="6710952" y="3677958"/>
              <a:ext cx="99499" cy="78214"/>
            </a:xfrm>
            <a:custGeom>
              <a:avLst/>
              <a:gdLst/>
              <a:ahLst/>
              <a:cxnLst/>
              <a:rect l="l" t="t" r="r" b="b"/>
              <a:pathLst>
                <a:path w="420" h="360" extrusionOk="0">
                  <a:moveTo>
                    <a:pt x="390" y="0"/>
                  </a:moveTo>
                  <a:cubicBezTo>
                    <a:pt x="30" y="0"/>
                    <a:pt x="30" y="0"/>
                    <a:pt x="30" y="0"/>
                  </a:cubicBezTo>
                  <a:cubicBezTo>
                    <a:pt x="13" y="0"/>
                    <a:pt x="0" y="13"/>
                    <a:pt x="0" y="30"/>
                  </a:cubicBezTo>
                  <a:cubicBezTo>
                    <a:pt x="0" y="330"/>
                    <a:pt x="0" y="330"/>
                    <a:pt x="0" y="330"/>
                  </a:cubicBezTo>
                  <a:cubicBezTo>
                    <a:pt x="0" y="347"/>
                    <a:pt x="13" y="360"/>
                    <a:pt x="30" y="360"/>
                  </a:cubicBezTo>
                  <a:cubicBezTo>
                    <a:pt x="390" y="360"/>
                    <a:pt x="390" y="360"/>
                    <a:pt x="390" y="360"/>
                  </a:cubicBezTo>
                  <a:cubicBezTo>
                    <a:pt x="407" y="360"/>
                    <a:pt x="420" y="347"/>
                    <a:pt x="420" y="330"/>
                  </a:cubicBezTo>
                  <a:cubicBezTo>
                    <a:pt x="420" y="30"/>
                    <a:pt x="420" y="30"/>
                    <a:pt x="420" y="30"/>
                  </a:cubicBezTo>
                  <a:cubicBezTo>
                    <a:pt x="420" y="13"/>
                    <a:pt x="407" y="0"/>
                    <a:pt x="390" y="0"/>
                  </a:cubicBezTo>
                  <a:close/>
                  <a:moveTo>
                    <a:pt x="360" y="300"/>
                  </a:moveTo>
                  <a:cubicBezTo>
                    <a:pt x="60" y="300"/>
                    <a:pt x="60" y="300"/>
                    <a:pt x="60" y="300"/>
                  </a:cubicBezTo>
                  <a:cubicBezTo>
                    <a:pt x="60" y="60"/>
                    <a:pt x="60" y="60"/>
                    <a:pt x="60" y="60"/>
                  </a:cubicBezTo>
                  <a:cubicBezTo>
                    <a:pt x="360" y="60"/>
                    <a:pt x="360" y="60"/>
                    <a:pt x="360" y="60"/>
                  </a:cubicBezTo>
                  <a:lnTo>
                    <a:pt x="360" y="300"/>
                  </a:lnTo>
                  <a:close/>
                </a:path>
              </a:pathLst>
            </a:custGeom>
            <a:solidFill>
              <a:schemeClr val="dk1"/>
            </a:solidFill>
            <a:ln>
              <a:noFill/>
            </a:ln>
          </p:spPr>
          <p:txBody>
            <a:bodyPr spcFirstLastPara="1" wrap="square" lIns="91410" tIns="45688" rIns="91410" bIns="45688" anchor="t" anchorCtr="0">
              <a:noAutofit/>
            </a:bodyPr>
            <a:lstStyle/>
            <a:p>
              <a:pPr>
                <a:buClr>
                  <a:srgbClr val="000000"/>
                </a:buClr>
                <a:buSzPts val="1400"/>
              </a:pPr>
              <a:endParaRPr sz="1866">
                <a:solidFill>
                  <a:srgbClr val="373737"/>
                </a:solidFill>
                <a:latin typeface="Calibri"/>
                <a:ea typeface="Calibri"/>
                <a:cs typeface="Calibri"/>
                <a:sym typeface="Calibri"/>
              </a:endParaRPr>
            </a:p>
          </p:txBody>
        </p:sp>
        <p:sp>
          <p:nvSpPr>
            <p:cNvPr id="295" name="Google Shape;295;p32"/>
            <p:cNvSpPr/>
            <p:nvPr/>
          </p:nvSpPr>
          <p:spPr>
            <a:xfrm>
              <a:off x="6442006" y="3540630"/>
              <a:ext cx="326087" cy="117320"/>
            </a:xfrm>
            <a:custGeom>
              <a:avLst/>
              <a:gdLst/>
              <a:ahLst/>
              <a:cxnLst/>
              <a:rect l="l" t="t" r="r" b="b"/>
              <a:pathLst>
                <a:path w="1380" h="540" extrusionOk="0">
                  <a:moveTo>
                    <a:pt x="30" y="540"/>
                  </a:moveTo>
                  <a:cubicBezTo>
                    <a:pt x="47" y="540"/>
                    <a:pt x="60" y="527"/>
                    <a:pt x="60" y="510"/>
                  </a:cubicBezTo>
                  <a:cubicBezTo>
                    <a:pt x="60" y="270"/>
                    <a:pt x="60" y="270"/>
                    <a:pt x="60" y="270"/>
                  </a:cubicBezTo>
                  <a:cubicBezTo>
                    <a:pt x="660" y="270"/>
                    <a:pt x="660" y="270"/>
                    <a:pt x="660" y="270"/>
                  </a:cubicBezTo>
                  <a:cubicBezTo>
                    <a:pt x="660" y="510"/>
                    <a:pt x="660" y="510"/>
                    <a:pt x="660" y="510"/>
                  </a:cubicBezTo>
                  <a:cubicBezTo>
                    <a:pt x="660" y="527"/>
                    <a:pt x="673" y="540"/>
                    <a:pt x="690" y="540"/>
                  </a:cubicBezTo>
                  <a:cubicBezTo>
                    <a:pt x="707" y="540"/>
                    <a:pt x="720" y="527"/>
                    <a:pt x="720" y="510"/>
                  </a:cubicBezTo>
                  <a:cubicBezTo>
                    <a:pt x="720" y="270"/>
                    <a:pt x="720" y="270"/>
                    <a:pt x="720" y="270"/>
                  </a:cubicBezTo>
                  <a:cubicBezTo>
                    <a:pt x="1320" y="270"/>
                    <a:pt x="1320" y="270"/>
                    <a:pt x="1320" y="270"/>
                  </a:cubicBezTo>
                  <a:cubicBezTo>
                    <a:pt x="1320" y="510"/>
                    <a:pt x="1320" y="510"/>
                    <a:pt x="1320" y="510"/>
                  </a:cubicBezTo>
                  <a:cubicBezTo>
                    <a:pt x="1320" y="527"/>
                    <a:pt x="1333" y="540"/>
                    <a:pt x="1350" y="540"/>
                  </a:cubicBezTo>
                  <a:cubicBezTo>
                    <a:pt x="1367" y="540"/>
                    <a:pt x="1380" y="527"/>
                    <a:pt x="1380" y="510"/>
                  </a:cubicBezTo>
                  <a:cubicBezTo>
                    <a:pt x="1380" y="240"/>
                    <a:pt x="1380" y="240"/>
                    <a:pt x="1380" y="240"/>
                  </a:cubicBezTo>
                  <a:cubicBezTo>
                    <a:pt x="1380" y="223"/>
                    <a:pt x="1367" y="210"/>
                    <a:pt x="1350" y="210"/>
                  </a:cubicBezTo>
                  <a:cubicBezTo>
                    <a:pt x="720" y="210"/>
                    <a:pt x="720" y="210"/>
                    <a:pt x="720" y="210"/>
                  </a:cubicBezTo>
                  <a:cubicBezTo>
                    <a:pt x="720" y="30"/>
                    <a:pt x="720" y="30"/>
                    <a:pt x="720" y="30"/>
                  </a:cubicBezTo>
                  <a:cubicBezTo>
                    <a:pt x="720" y="13"/>
                    <a:pt x="707" y="0"/>
                    <a:pt x="690" y="0"/>
                  </a:cubicBezTo>
                  <a:cubicBezTo>
                    <a:pt x="673" y="0"/>
                    <a:pt x="660" y="13"/>
                    <a:pt x="660" y="30"/>
                  </a:cubicBezTo>
                  <a:cubicBezTo>
                    <a:pt x="660" y="210"/>
                    <a:pt x="660" y="210"/>
                    <a:pt x="660" y="210"/>
                  </a:cubicBezTo>
                  <a:cubicBezTo>
                    <a:pt x="30" y="210"/>
                    <a:pt x="30" y="210"/>
                    <a:pt x="30" y="210"/>
                  </a:cubicBezTo>
                  <a:cubicBezTo>
                    <a:pt x="13" y="210"/>
                    <a:pt x="0" y="223"/>
                    <a:pt x="0" y="240"/>
                  </a:cubicBezTo>
                  <a:cubicBezTo>
                    <a:pt x="0" y="510"/>
                    <a:pt x="0" y="510"/>
                    <a:pt x="0" y="510"/>
                  </a:cubicBezTo>
                  <a:cubicBezTo>
                    <a:pt x="0" y="527"/>
                    <a:pt x="13" y="540"/>
                    <a:pt x="30" y="540"/>
                  </a:cubicBezTo>
                  <a:close/>
                </a:path>
              </a:pathLst>
            </a:custGeom>
            <a:solidFill>
              <a:schemeClr val="dk1"/>
            </a:solidFill>
            <a:ln>
              <a:noFill/>
            </a:ln>
          </p:spPr>
          <p:txBody>
            <a:bodyPr spcFirstLastPara="1" wrap="square" lIns="91410" tIns="45688" rIns="91410" bIns="45688" anchor="t" anchorCtr="0">
              <a:noAutofit/>
            </a:bodyPr>
            <a:lstStyle/>
            <a:p>
              <a:pPr>
                <a:buClr>
                  <a:srgbClr val="000000"/>
                </a:buClr>
                <a:buSzPts val="1400"/>
              </a:pPr>
              <a:endParaRPr sz="1866">
                <a:solidFill>
                  <a:srgbClr val="373737"/>
                </a:solidFill>
                <a:latin typeface="Calibri"/>
                <a:ea typeface="Calibri"/>
                <a:cs typeface="Calibri"/>
                <a:sym typeface="Calibri"/>
              </a:endParaRPr>
            </a:p>
          </p:txBody>
        </p:sp>
      </p:grpSp>
      <p:sp>
        <p:nvSpPr>
          <p:cNvPr id="296" name="Google Shape;296;p32"/>
          <p:cNvSpPr txBox="1"/>
          <p:nvPr/>
        </p:nvSpPr>
        <p:spPr>
          <a:xfrm>
            <a:off x="4995967" y="4357068"/>
            <a:ext cx="1783439" cy="837530"/>
          </a:xfrm>
          <a:prstGeom prst="rect">
            <a:avLst/>
          </a:prstGeom>
          <a:noFill/>
          <a:ln>
            <a:noFill/>
          </a:ln>
        </p:spPr>
        <p:txBody>
          <a:bodyPr spcFirstLastPara="1" wrap="square" lIns="121868" tIns="121868" rIns="121868" bIns="121868" anchor="t" anchorCtr="0">
            <a:noAutofit/>
          </a:bodyPr>
          <a:lstStyle/>
          <a:p>
            <a:pPr algn="ctr"/>
            <a:r>
              <a:rPr lang="en-US" sz="1300" b="1">
                <a:solidFill>
                  <a:schemeClr val="dk1"/>
                </a:solidFill>
              </a:rPr>
              <a:t>System Administrators</a:t>
            </a:r>
            <a:endParaRPr lang="en-US">
              <a:solidFill>
                <a:schemeClr val="dk1"/>
              </a:solidFill>
            </a:endParaRPr>
          </a:p>
        </p:txBody>
      </p:sp>
      <p:sp>
        <p:nvSpPr>
          <p:cNvPr id="314" name="Google Shape;314;p32"/>
          <p:cNvSpPr txBox="1"/>
          <p:nvPr/>
        </p:nvSpPr>
        <p:spPr>
          <a:xfrm>
            <a:off x="1826335" y="5069056"/>
            <a:ext cx="1997880" cy="729810"/>
          </a:xfrm>
          <a:prstGeom prst="rect">
            <a:avLst/>
          </a:prstGeom>
          <a:noFill/>
          <a:ln>
            <a:noFill/>
          </a:ln>
        </p:spPr>
        <p:txBody>
          <a:bodyPr spcFirstLastPara="1" wrap="square" lIns="121868" tIns="121868" rIns="121868" bIns="121868" anchor="t" anchorCtr="0">
            <a:noAutofit/>
          </a:bodyPr>
          <a:lstStyle/>
          <a:p>
            <a:pPr algn="ctr">
              <a:buClr>
                <a:srgbClr val="000000"/>
              </a:buClr>
              <a:buSzPts val="1000"/>
            </a:pPr>
            <a:r>
              <a:rPr lang="en-US" sz="1300" b="1" dirty="0">
                <a:solidFill>
                  <a:schemeClr val="dk1"/>
                </a:solidFill>
                <a:ea typeface="Proxima Nova"/>
                <a:cs typeface="Proxima Nova"/>
              </a:rPr>
              <a:t>Technology Groups</a:t>
            </a:r>
          </a:p>
        </p:txBody>
      </p:sp>
      <p:sp>
        <p:nvSpPr>
          <p:cNvPr id="329" name="Google Shape;329;p32"/>
          <p:cNvSpPr txBox="1"/>
          <p:nvPr/>
        </p:nvSpPr>
        <p:spPr>
          <a:xfrm>
            <a:off x="848820" y="2786368"/>
            <a:ext cx="1673964" cy="642633"/>
          </a:xfrm>
          <a:prstGeom prst="rect">
            <a:avLst/>
          </a:prstGeom>
          <a:noFill/>
          <a:ln>
            <a:noFill/>
          </a:ln>
        </p:spPr>
        <p:txBody>
          <a:bodyPr spcFirstLastPara="1" wrap="square" lIns="121868" tIns="121868" rIns="121868" bIns="121868" anchor="t" anchorCtr="0">
            <a:noAutofit/>
          </a:bodyPr>
          <a:lstStyle/>
          <a:p>
            <a:pPr algn="ctr">
              <a:buClr>
                <a:srgbClr val="000000"/>
              </a:buClr>
              <a:buSzPts val="1000"/>
            </a:pPr>
            <a:r>
              <a:rPr lang="en-US" sz="1300" b="1" dirty="0">
                <a:solidFill>
                  <a:schemeClr val="dk1"/>
                </a:solidFill>
                <a:ea typeface="Arial"/>
                <a:cs typeface="Arial"/>
              </a:rPr>
              <a:t>Project Owners / Business Owners</a:t>
            </a:r>
          </a:p>
        </p:txBody>
      </p:sp>
      <p:pic>
        <p:nvPicPr>
          <p:cNvPr id="3" name="Picture 3" descr="Icon&#10;&#10;Description automatically generated">
            <a:extLst>
              <a:ext uri="{FF2B5EF4-FFF2-40B4-BE49-F238E27FC236}">
                <a16:creationId xmlns:a16="http://schemas.microsoft.com/office/drawing/2014/main" id="{ADAE08BC-0655-4232-9442-7AE29DDE2379}"/>
              </a:ext>
            </a:extLst>
          </p:cNvPr>
          <p:cNvPicPr>
            <a:picLocks noChangeAspect="1"/>
          </p:cNvPicPr>
          <p:nvPr/>
        </p:nvPicPr>
        <p:blipFill>
          <a:blip r:embed="rId3"/>
          <a:stretch>
            <a:fillRect/>
          </a:stretch>
        </p:blipFill>
        <p:spPr>
          <a:xfrm>
            <a:off x="1758693" y="2113422"/>
            <a:ext cx="762214" cy="594401"/>
          </a:xfrm>
          <a:prstGeom prst="rect">
            <a:avLst/>
          </a:prstGeom>
        </p:spPr>
      </p:pic>
      <p:sp>
        <p:nvSpPr>
          <p:cNvPr id="4" name="TextBox 3">
            <a:extLst>
              <a:ext uri="{FF2B5EF4-FFF2-40B4-BE49-F238E27FC236}">
                <a16:creationId xmlns:a16="http://schemas.microsoft.com/office/drawing/2014/main" id="{445FAD64-FF01-4406-81C9-EDE9C3280025}"/>
              </a:ext>
            </a:extLst>
          </p:cNvPr>
          <p:cNvSpPr txBox="1"/>
          <p:nvPr/>
        </p:nvSpPr>
        <p:spPr>
          <a:xfrm>
            <a:off x="3150200" y="3465744"/>
            <a:ext cx="16823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Stakeholders</a:t>
            </a:r>
          </a:p>
        </p:txBody>
      </p:sp>
      <p:pic>
        <p:nvPicPr>
          <p:cNvPr id="5" name="Picture 5" descr="A picture containing text, clipart&#10;&#10;Description automatically generated">
            <a:extLst>
              <a:ext uri="{FF2B5EF4-FFF2-40B4-BE49-F238E27FC236}">
                <a16:creationId xmlns:a16="http://schemas.microsoft.com/office/drawing/2014/main" id="{22716876-7335-4C00-945F-D2878249B732}"/>
              </a:ext>
            </a:extLst>
          </p:cNvPr>
          <p:cNvPicPr>
            <a:picLocks noChangeAspect="1"/>
          </p:cNvPicPr>
          <p:nvPr/>
        </p:nvPicPr>
        <p:blipFill>
          <a:blip r:embed="rId4"/>
          <a:stretch>
            <a:fillRect/>
          </a:stretch>
        </p:blipFill>
        <p:spPr>
          <a:xfrm>
            <a:off x="4773542" y="1708978"/>
            <a:ext cx="450344" cy="455780"/>
          </a:xfrm>
          <a:prstGeom prst="rect">
            <a:avLst/>
          </a:prstGeom>
        </p:spPr>
      </p:pic>
      <p:pic>
        <p:nvPicPr>
          <p:cNvPr id="7" name="Picture 7" descr="A picture containing text, clipart&#10;&#10;Description automatically generated">
            <a:extLst>
              <a:ext uri="{FF2B5EF4-FFF2-40B4-BE49-F238E27FC236}">
                <a16:creationId xmlns:a16="http://schemas.microsoft.com/office/drawing/2014/main" id="{96326080-F8F9-4C3E-B597-CF1F6FC24EA3}"/>
              </a:ext>
            </a:extLst>
          </p:cNvPr>
          <p:cNvPicPr>
            <a:picLocks noChangeAspect="1"/>
          </p:cNvPicPr>
          <p:nvPr/>
        </p:nvPicPr>
        <p:blipFill>
          <a:blip r:embed="rId5"/>
          <a:stretch>
            <a:fillRect/>
          </a:stretch>
        </p:blipFill>
        <p:spPr>
          <a:xfrm>
            <a:off x="3511665" y="5194598"/>
            <a:ext cx="612405" cy="604268"/>
          </a:xfrm>
          <a:prstGeom prst="rect">
            <a:avLst/>
          </a:prstGeom>
        </p:spPr>
      </p:pic>
      <p:sp>
        <p:nvSpPr>
          <p:cNvPr id="10" name="Google Shape;372;p36">
            <a:extLst>
              <a:ext uri="{FF2B5EF4-FFF2-40B4-BE49-F238E27FC236}">
                <a16:creationId xmlns:a16="http://schemas.microsoft.com/office/drawing/2014/main" id="{0C555565-6AB9-4079-9E2D-0049DE2B1AAC}"/>
              </a:ext>
            </a:extLst>
          </p:cNvPr>
          <p:cNvSpPr txBox="1">
            <a:spLocks noGrp="1"/>
          </p:cNvSpPr>
          <p:nvPr>
            <p:ph type="title"/>
          </p:nvPr>
        </p:nvSpPr>
        <p:spPr>
          <a:prstGeom prst="rect">
            <a:avLst/>
          </a:prstGeom>
        </p:spPr>
        <p:txBody>
          <a:bodyPr spcFirstLastPara="1" vert="horz" wrap="square" lIns="0" tIns="0" rIns="0" bIns="0" rtlCol="0" anchor="t" anchorCtr="0">
            <a:noAutofit/>
          </a:bodyPr>
          <a:lstStyle/>
          <a:p>
            <a:r>
              <a:rPr lang="en-US" sz="3600" dirty="0">
                <a:solidFill>
                  <a:schemeClr val="accent6"/>
                </a:solidFill>
                <a:latin typeface="Adobe Clean" panose="020B0503020404020204" pitchFamily="34" charset="0"/>
              </a:rPr>
              <a:t>Identify Stakeholders</a:t>
            </a:r>
          </a:p>
        </p:txBody>
      </p:sp>
    </p:spTree>
    <p:extLst>
      <p:ext uri="{BB962C8B-B14F-4D97-AF65-F5344CB8AC3E}">
        <p14:creationId xmlns:p14="http://schemas.microsoft.com/office/powerpoint/2010/main" val="3599471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graphicFrame>
        <p:nvGraphicFramePr>
          <p:cNvPr id="370" name="Google Shape;370;p36"/>
          <p:cNvGraphicFramePr/>
          <p:nvPr>
            <p:extLst>
              <p:ext uri="{D42A27DB-BD31-4B8C-83A1-F6EECF244321}">
                <p14:modId xmlns:p14="http://schemas.microsoft.com/office/powerpoint/2010/main" val="3432440534"/>
              </p:ext>
            </p:extLst>
          </p:nvPr>
        </p:nvGraphicFramePr>
        <p:xfrm>
          <a:off x="959712" y="1830482"/>
          <a:ext cx="10394087" cy="2058346"/>
        </p:xfrm>
        <a:graphic>
          <a:graphicData uri="http://schemas.openxmlformats.org/drawingml/2006/table">
            <a:tbl>
              <a:tblPr>
                <a:noFill/>
              </a:tblPr>
              <a:tblGrid>
                <a:gridCol w="5277604">
                  <a:extLst>
                    <a:ext uri="{9D8B030D-6E8A-4147-A177-3AD203B41FA5}">
                      <a16:colId xmlns:a16="http://schemas.microsoft.com/office/drawing/2014/main" val="20001"/>
                    </a:ext>
                  </a:extLst>
                </a:gridCol>
                <a:gridCol w="5116483">
                  <a:extLst>
                    <a:ext uri="{9D8B030D-6E8A-4147-A177-3AD203B41FA5}">
                      <a16:colId xmlns:a16="http://schemas.microsoft.com/office/drawing/2014/main" val="20002"/>
                    </a:ext>
                  </a:extLst>
                </a:gridCol>
              </a:tblGrid>
              <a:tr h="439661">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solidFill>
                            <a:schemeClr val="accent6"/>
                          </a:solidFill>
                          <a:latin typeface="+mn-lt"/>
                          <a:ea typeface="Proxima Nova"/>
                          <a:cs typeface="Proxima Nova"/>
                          <a:sym typeface="Proxima Nova"/>
                        </a:rPr>
                        <a:t>Executive Sponsor(s)</a:t>
                      </a:r>
                      <a:endParaRPr sz="1600" u="none" strike="noStrike" cap="none">
                        <a:solidFill>
                          <a:schemeClr val="accent6"/>
                        </a:solidFill>
                        <a:latin typeface="+mn-lt"/>
                      </a:endParaRPr>
                    </a:p>
                  </a:txBody>
                  <a:tcPr marL="91410" marR="121868" marT="91410" marB="91410">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lgn="ctr">
                      <a:solidFill>
                        <a:srgbClr val="D9D9D9">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b="1">
                          <a:solidFill>
                            <a:schemeClr val="accent6"/>
                          </a:solidFill>
                          <a:latin typeface="+mn-lt"/>
                          <a:ea typeface="Proxima Nova"/>
                          <a:cs typeface="Proxima Nova"/>
                          <a:sym typeface="Proxima Nova"/>
                        </a:rPr>
                        <a:t>System</a:t>
                      </a:r>
                      <a:r>
                        <a:rPr lang="en-US" sz="1600" b="1" u="none" strike="noStrike" cap="none">
                          <a:solidFill>
                            <a:schemeClr val="accent6"/>
                          </a:solidFill>
                          <a:latin typeface="+mn-lt"/>
                          <a:ea typeface="Proxima Nova"/>
                          <a:cs typeface="Proxima Nova"/>
                          <a:sym typeface="Proxima Nova"/>
                        </a:rPr>
                        <a:t> Administrators</a:t>
                      </a:r>
                      <a:endParaRPr sz="1600" u="none" strike="noStrike" cap="none">
                        <a:solidFill>
                          <a:schemeClr val="accent6"/>
                        </a:solidFill>
                        <a:latin typeface="+mn-lt"/>
                      </a:endParaRPr>
                    </a:p>
                  </a:txBody>
                  <a:tcPr marL="91410" marR="121868" marT="91410" marB="91410">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extLst>
                  <a:ext uri="{0D108BD9-81ED-4DB2-BD59-A6C34878D82A}">
                    <a16:rowId xmlns:a16="http://schemas.microsoft.com/office/drawing/2014/main" val="10000"/>
                  </a:ext>
                </a:extLst>
              </a:tr>
              <a:tr h="1618685">
                <a:tc>
                  <a:txBody>
                    <a:bodyPr/>
                    <a:lstStyle/>
                    <a:p>
                      <a:pPr marL="0" marR="0" lvl="0" indent="0" algn="l" rtl="0">
                        <a:lnSpc>
                          <a:spcPct val="115000"/>
                        </a:lnSpc>
                        <a:spcBef>
                          <a:spcPts val="0"/>
                        </a:spcBef>
                        <a:spcAft>
                          <a:spcPts val="0"/>
                        </a:spcAft>
                        <a:buClr>
                          <a:srgbClr val="000000"/>
                        </a:buClr>
                        <a:buSzPts val="1150"/>
                        <a:buFont typeface="Arial"/>
                        <a:buNone/>
                      </a:pPr>
                      <a:r>
                        <a:rPr lang="en-US" sz="1300" u="none" strike="noStrike" cap="none" dirty="0">
                          <a:solidFill>
                            <a:schemeClr val="dk1"/>
                          </a:solidFill>
                          <a:latin typeface="+mn-lt"/>
                          <a:ea typeface="Proxima Nova"/>
                          <a:cs typeface="Proxima Nova"/>
                          <a:sym typeface="Proxima Nova"/>
                        </a:rPr>
                        <a:t>Identify the Executive Sponsors. You may have one or many depending on the number of organizational groups involved.</a:t>
                      </a:r>
                      <a:endParaRPr sz="1300" u="none" strike="noStrike" cap="none" dirty="0">
                        <a:solidFill>
                          <a:schemeClr val="dk1"/>
                        </a:solidFill>
                        <a:latin typeface="+mn-lt"/>
                        <a:ea typeface="Proxima Nova"/>
                        <a:cs typeface="Proxima Nova"/>
                        <a:sym typeface="Proxima Nova"/>
                      </a:endParaRPr>
                    </a:p>
                  </a:txBody>
                  <a:tcPr marL="91410" marR="121868" marT="91410" marB="91410">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lgn="ctr">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150"/>
                        <a:buFont typeface="Arial"/>
                        <a:buNone/>
                      </a:pPr>
                      <a:r>
                        <a:rPr lang="en-US" sz="1300" dirty="0">
                          <a:solidFill>
                            <a:schemeClr val="dk1"/>
                          </a:solidFill>
                          <a:latin typeface="+mn-lt"/>
                          <a:ea typeface="Proxima Nova"/>
                          <a:cs typeface="Proxima Nova"/>
                          <a:sym typeface="Proxima Nova"/>
                        </a:rPr>
                        <a:t>System</a:t>
                      </a:r>
                      <a:r>
                        <a:rPr lang="en-US" sz="1300" u="none" strike="noStrike" cap="none" dirty="0">
                          <a:solidFill>
                            <a:schemeClr val="dk1"/>
                          </a:solidFill>
                          <a:latin typeface="+mn-lt"/>
                          <a:ea typeface="Proxima Nova"/>
                          <a:cs typeface="Proxima Nova"/>
                          <a:sym typeface="Proxima Nova"/>
                        </a:rPr>
                        <a:t> Administrators have the highest levels of permission in Adobe Workfront. Define who they are and which organizational group they reside in. Workfront recommends you have two or three </a:t>
                      </a:r>
                      <a:r>
                        <a:rPr lang="en-US" sz="1300" dirty="0">
                          <a:solidFill>
                            <a:schemeClr val="dk1"/>
                          </a:solidFill>
                          <a:latin typeface="+mn-lt"/>
                          <a:ea typeface="Proxima Nova"/>
                          <a:cs typeface="Proxima Nova"/>
                          <a:sym typeface="Proxima Nova"/>
                        </a:rPr>
                        <a:t>system</a:t>
                      </a:r>
                      <a:r>
                        <a:rPr lang="en-US" sz="1300" u="none" strike="noStrike" cap="none" dirty="0">
                          <a:solidFill>
                            <a:schemeClr val="dk1"/>
                          </a:solidFill>
                          <a:latin typeface="+mn-lt"/>
                          <a:ea typeface="Proxima Nova"/>
                          <a:cs typeface="Proxima Nova"/>
                          <a:sym typeface="Proxima Nova"/>
                        </a:rPr>
                        <a:t> administrators. </a:t>
                      </a:r>
                      <a:endParaRPr sz="1300" u="none" strike="noStrike" cap="none" dirty="0">
                        <a:solidFill>
                          <a:schemeClr val="dk1"/>
                        </a:solidFill>
                        <a:latin typeface="+mn-lt"/>
                        <a:ea typeface="Proxima Nova"/>
                        <a:cs typeface="Proxima Nova"/>
                        <a:sym typeface="Proxima Nova"/>
                      </a:endParaRPr>
                    </a:p>
                  </a:txBody>
                  <a:tcPr marL="91410" marR="121868" marT="91410" marB="91410">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371" name="Google Shape;371;p36"/>
          <p:cNvGraphicFramePr/>
          <p:nvPr>
            <p:extLst>
              <p:ext uri="{D42A27DB-BD31-4B8C-83A1-F6EECF244321}">
                <p14:modId xmlns:p14="http://schemas.microsoft.com/office/powerpoint/2010/main" val="3588633101"/>
              </p:ext>
            </p:extLst>
          </p:nvPr>
        </p:nvGraphicFramePr>
        <p:xfrm>
          <a:off x="943266" y="4030643"/>
          <a:ext cx="10515601" cy="2191481"/>
        </p:xfrm>
        <a:graphic>
          <a:graphicData uri="http://schemas.openxmlformats.org/drawingml/2006/table">
            <a:tbl>
              <a:tblPr>
                <a:noFill/>
              </a:tblPr>
              <a:tblGrid>
                <a:gridCol w="5310550">
                  <a:extLst>
                    <a:ext uri="{9D8B030D-6E8A-4147-A177-3AD203B41FA5}">
                      <a16:colId xmlns:a16="http://schemas.microsoft.com/office/drawing/2014/main" val="20001"/>
                    </a:ext>
                  </a:extLst>
                </a:gridCol>
                <a:gridCol w="5205051">
                  <a:extLst>
                    <a:ext uri="{9D8B030D-6E8A-4147-A177-3AD203B41FA5}">
                      <a16:colId xmlns:a16="http://schemas.microsoft.com/office/drawing/2014/main" val="20002"/>
                    </a:ext>
                  </a:extLst>
                </a:gridCol>
              </a:tblGrid>
              <a:tr h="474516">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solidFill>
                            <a:schemeClr val="accent6"/>
                          </a:solidFill>
                          <a:latin typeface="+mn-lt"/>
                          <a:ea typeface="Proxima Nova"/>
                          <a:cs typeface="Proxima Nova"/>
                          <a:sym typeface="Proxima Nova"/>
                        </a:rPr>
                        <a:t>Technology Groups</a:t>
                      </a:r>
                      <a:endParaRPr sz="1600" u="none" strike="noStrike" cap="none">
                        <a:solidFill>
                          <a:schemeClr val="accent6"/>
                        </a:solidFill>
                        <a:latin typeface="+mn-lt"/>
                      </a:endParaRPr>
                    </a:p>
                  </a:txBody>
                  <a:tcPr marL="91410" marR="121868" marT="91410" marB="85311">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lgn="ctr">
                      <a:solidFill>
                        <a:srgbClr val="D9D9D9">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solidFill>
                            <a:schemeClr val="accent6"/>
                          </a:solidFill>
                          <a:latin typeface="+mn-lt"/>
                          <a:ea typeface="Proxima Nova"/>
                          <a:cs typeface="Proxima Nova"/>
                          <a:sym typeface="Proxima Nova"/>
                        </a:rPr>
                        <a:t>Project Owners/Business Users</a:t>
                      </a:r>
                      <a:endParaRPr sz="1600" u="none" strike="noStrike" cap="none" dirty="0">
                        <a:solidFill>
                          <a:schemeClr val="accent6"/>
                        </a:solidFill>
                        <a:latin typeface="+mn-lt"/>
                      </a:endParaRPr>
                    </a:p>
                  </a:txBody>
                  <a:tcPr marL="91410" marR="121868" marT="91410" marB="85311">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extLst>
                  <a:ext uri="{0D108BD9-81ED-4DB2-BD59-A6C34878D82A}">
                    <a16:rowId xmlns:a16="http://schemas.microsoft.com/office/drawing/2014/main" val="10000"/>
                  </a:ext>
                </a:extLst>
              </a:tr>
              <a:tr h="1716965">
                <a:tc>
                  <a:txBody>
                    <a:bodyPr/>
                    <a:lstStyle/>
                    <a:p>
                      <a:pPr marL="0" marR="0" lvl="0" indent="0" algn="l" rtl="0">
                        <a:lnSpc>
                          <a:spcPct val="115000"/>
                        </a:lnSpc>
                        <a:spcBef>
                          <a:spcPts val="0"/>
                        </a:spcBef>
                        <a:spcAft>
                          <a:spcPts val="0"/>
                        </a:spcAft>
                        <a:buClr>
                          <a:srgbClr val="000000"/>
                        </a:buClr>
                        <a:buSzPts val="1150"/>
                        <a:buFont typeface="Arial"/>
                        <a:buNone/>
                      </a:pPr>
                      <a:r>
                        <a:rPr lang="en-US" sz="1300" u="none" strike="noStrike" cap="none" dirty="0">
                          <a:solidFill>
                            <a:schemeClr val="dk1"/>
                          </a:solidFill>
                          <a:latin typeface="+mn-lt"/>
                          <a:ea typeface="Proxima Nova"/>
                          <a:cs typeface="Proxima Nova"/>
                          <a:sym typeface="Proxima Nova"/>
                        </a:rPr>
                        <a:t>You may want Oversight Team participation from a technology member. This is often the case when APIs/Integrations are involved.  Identify your technology participants based on your scope. </a:t>
                      </a:r>
                      <a:endParaRPr sz="1300" u="none" strike="noStrike" cap="none" dirty="0">
                        <a:solidFill>
                          <a:schemeClr val="dk1"/>
                        </a:solidFill>
                        <a:latin typeface="+mn-lt"/>
                        <a:ea typeface="Proxima Nova"/>
                        <a:cs typeface="Proxima Nova"/>
                        <a:sym typeface="Proxima Nova"/>
                      </a:endParaRPr>
                    </a:p>
                  </a:txBody>
                  <a:tcPr marL="91410" marR="121868" marT="91410" marB="85311">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lgn="ctr">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150"/>
                        <a:buFont typeface="Arial"/>
                        <a:buNone/>
                      </a:pPr>
                      <a:r>
                        <a:rPr lang="en-US" sz="1300" u="none" strike="noStrike" cap="none" dirty="0">
                          <a:solidFill>
                            <a:schemeClr val="dk1"/>
                          </a:solidFill>
                          <a:latin typeface="+mn-lt"/>
                          <a:ea typeface="Proxima Nova"/>
                          <a:cs typeface="Proxima Nova"/>
                          <a:sym typeface="Proxima Nova"/>
                        </a:rPr>
                        <a:t>Project Owners can provide valuable feedback and use case examples.  You may want to include a representative on your Oversight Team to serve as a subject matter expert. </a:t>
                      </a:r>
                      <a:endParaRPr sz="1300" u="none" strike="noStrike" cap="none" dirty="0">
                        <a:solidFill>
                          <a:schemeClr val="dk1"/>
                        </a:solidFill>
                        <a:latin typeface="+mn-lt"/>
                        <a:ea typeface="Proxima Nova"/>
                        <a:cs typeface="Proxima Nova"/>
                        <a:sym typeface="Proxima Nova"/>
                      </a:endParaRPr>
                    </a:p>
                  </a:txBody>
                  <a:tcPr marL="91410" marR="121868" marT="91410" marB="85311">
                    <a:lnL w="9525" cap="flat" cmpd="sng">
                      <a:solidFill>
                        <a:srgbClr val="D9D9D9">
                          <a:alpha val="0"/>
                        </a:srgbClr>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alpha val="0"/>
                        </a:srgbClr>
                      </a:solidFill>
                      <a:prstDash val="solid"/>
                      <a:round/>
                      <a:headEnd type="none" w="sm" len="sm"/>
                      <a:tailEnd type="none" w="sm" len="sm"/>
                    </a:lnT>
                    <a:lnB w="9525" cap="flat" cmpd="sng">
                      <a:solidFill>
                        <a:srgbClr val="D9D9D9">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72" name="Google Shape;372;p36"/>
          <p:cNvSpPr txBox="1">
            <a:spLocks noGrp="1"/>
          </p:cNvSpPr>
          <p:nvPr>
            <p:ph type="title"/>
          </p:nvPr>
        </p:nvSpPr>
        <p:spPr>
          <a:prstGeom prst="rect">
            <a:avLst/>
          </a:prstGeom>
        </p:spPr>
        <p:txBody>
          <a:bodyPr spcFirstLastPara="1" vert="horz" wrap="square" lIns="0" tIns="0" rIns="0" bIns="0" rtlCol="0" anchor="t" anchorCtr="0">
            <a:noAutofit/>
          </a:bodyPr>
          <a:lstStyle/>
          <a:p>
            <a:r>
              <a:rPr lang="en-US" sz="3600" dirty="0">
                <a:solidFill>
                  <a:schemeClr val="accent6"/>
                </a:solidFill>
                <a:latin typeface="Adobe Clean" panose="020B0503020404020204" pitchFamily="34" charset="0"/>
              </a:rPr>
              <a:t>Identify stakeholders for your oversight team</a:t>
            </a:r>
          </a:p>
        </p:txBody>
      </p:sp>
    </p:spTree>
    <p:extLst>
      <p:ext uri="{BB962C8B-B14F-4D97-AF65-F5344CB8AC3E}">
        <p14:creationId xmlns:p14="http://schemas.microsoft.com/office/powerpoint/2010/main" val="4165397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7"/>
          <p:cNvSpPr/>
          <p:nvPr/>
        </p:nvSpPr>
        <p:spPr>
          <a:xfrm>
            <a:off x="1196061" y="1797443"/>
            <a:ext cx="3229959" cy="639833"/>
          </a:xfrm>
          <a:prstGeom prst="roundRect">
            <a:avLst>
              <a:gd name="adj" fmla="val 0"/>
            </a:avLst>
          </a:prstGeom>
          <a:solidFill>
            <a:srgbClr val="FFFFFF"/>
          </a:solidFill>
          <a:ln w="1905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66" b="1">
                <a:solidFill>
                  <a:schemeClr val="dk1"/>
                </a:solidFill>
                <a:ea typeface="Proxima Nova"/>
                <a:cs typeface="Proxima Nova"/>
                <a:sym typeface="Proxima Nova"/>
              </a:rPr>
              <a:t>Executive Sponsor(s)</a:t>
            </a:r>
            <a:endParaRPr sz="1866" b="1">
              <a:solidFill>
                <a:schemeClr val="dk1"/>
              </a:solidFill>
              <a:ea typeface="Proxima Nova"/>
              <a:cs typeface="Proxima Nova"/>
              <a:sym typeface="Proxima Nova"/>
            </a:endParaRPr>
          </a:p>
        </p:txBody>
      </p:sp>
      <p:sp>
        <p:nvSpPr>
          <p:cNvPr id="378" name="Google Shape;378;p37"/>
          <p:cNvSpPr/>
          <p:nvPr/>
        </p:nvSpPr>
        <p:spPr>
          <a:xfrm>
            <a:off x="1196292" y="2719737"/>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66">
                <a:solidFill>
                  <a:schemeClr val="tx2">
                    <a:lumMod val="25000"/>
                    <a:lumOff val="75000"/>
                  </a:schemeClr>
                </a:solidFill>
                <a:ea typeface="Proxima Nova"/>
                <a:cs typeface="Proxima Nova"/>
                <a:sym typeface="Proxima Nova"/>
              </a:rPr>
              <a:t>Oversight Team</a:t>
            </a:r>
            <a:endParaRPr sz="1866">
              <a:solidFill>
                <a:schemeClr val="tx2">
                  <a:lumMod val="25000"/>
                  <a:lumOff val="75000"/>
                </a:schemeClr>
              </a:solidFill>
              <a:ea typeface="Proxima Nova"/>
              <a:cs typeface="Proxima Nova"/>
              <a:sym typeface="Proxima Nova"/>
            </a:endParaRPr>
          </a:p>
        </p:txBody>
      </p:sp>
      <p:sp>
        <p:nvSpPr>
          <p:cNvPr id="379" name="Google Shape;379;p37"/>
          <p:cNvSpPr/>
          <p:nvPr/>
        </p:nvSpPr>
        <p:spPr>
          <a:xfrm>
            <a:off x="1196292" y="3641996"/>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70">
                <a:solidFill>
                  <a:schemeClr val="tx2">
                    <a:lumMod val="25000"/>
                    <a:lumOff val="75000"/>
                  </a:schemeClr>
                </a:solidFill>
                <a:ea typeface="Proxima Nova"/>
                <a:cs typeface="Proxima Nova"/>
                <a:sym typeface="Proxima Nova"/>
              </a:rPr>
              <a:t>System Administrator(s)</a:t>
            </a:r>
            <a:endParaRPr sz="1870">
              <a:solidFill>
                <a:schemeClr val="tx2">
                  <a:lumMod val="25000"/>
                  <a:lumOff val="75000"/>
                </a:schemeClr>
              </a:solidFill>
              <a:ea typeface="Proxima Nova"/>
              <a:cs typeface="Proxima Nova"/>
              <a:sym typeface="Proxima Nova"/>
            </a:endParaRPr>
          </a:p>
        </p:txBody>
      </p:sp>
      <p:sp>
        <p:nvSpPr>
          <p:cNvPr id="380" name="Google Shape;380;p37"/>
          <p:cNvSpPr/>
          <p:nvPr/>
        </p:nvSpPr>
        <p:spPr>
          <a:xfrm>
            <a:off x="5181839" y="1780629"/>
            <a:ext cx="6247573" cy="2079858"/>
          </a:xfrm>
          <a:prstGeom prst="rect">
            <a:avLst/>
          </a:prstGeom>
          <a:solidFill>
            <a:srgbClr val="FFFFFF"/>
          </a:solidFill>
          <a:ln w="1905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pPr>
              <a:buClr>
                <a:srgbClr val="000000"/>
              </a:buClr>
              <a:buSzPts val="1400"/>
            </a:pPr>
            <a:endParaRPr sz="1866">
              <a:solidFill>
                <a:srgbClr val="000000"/>
              </a:solidFill>
              <a:ea typeface="Proxima Nova"/>
              <a:cs typeface="Proxima Nova"/>
              <a:sym typeface="Proxima Nova"/>
            </a:endParaRPr>
          </a:p>
        </p:txBody>
      </p:sp>
      <p:sp>
        <p:nvSpPr>
          <p:cNvPr id="381" name="Google Shape;381;p37"/>
          <p:cNvSpPr txBox="1"/>
          <p:nvPr/>
        </p:nvSpPr>
        <p:spPr>
          <a:xfrm>
            <a:off x="5300342" y="1780629"/>
            <a:ext cx="5969645" cy="2079858"/>
          </a:xfrm>
          <a:prstGeom prst="rect">
            <a:avLst/>
          </a:prstGeom>
          <a:noFill/>
          <a:ln>
            <a:noFill/>
          </a:ln>
        </p:spPr>
        <p:txBody>
          <a:bodyPr spcFirstLastPara="1" wrap="square" lIns="121868" tIns="121868" rIns="121868" bIns="121868" anchor="t" anchorCtr="0">
            <a:noAutofit/>
          </a:bodyPr>
          <a:lstStyle/>
          <a:p>
            <a:pPr marL="380365" indent="-389255">
              <a:spcAft>
                <a:spcPts val="600"/>
              </a:spcAft>
              <a:buClr>
                <a:schemeClr val="dk1"/>
              </a:buClr>
              <a:buSzPts val="1200"/>
              <a:buFont typeface="Arial"/>
              <a:buChar char="•"/>
            </a:pPr>
            <a:r>
              <a:rPr lang="en-US" sz="1600" dirty="0">
                <a:solidFill>
                  <a:schemeClr val="dk1"/>
                </a:solidFill>
                <a:ea typeface="Proxima Nova"/>
                <a:cs typeface="Proxima Nova"/>
                <a:sym typeface="Proxima Nova"/>
              </a:rPr>
              <a:t>Ensure the overall company strategy is communicated so work is aligned and managed to those goals</a:t>
            </a:r>
            <a:endParaRPr lang="en-US" sz="1600" dirty="0">
              <a:solidFill>
                <a:schemeClr val="dk1"/>
              </a:solidFill>
              <a:ea typeface="Proxima Nova"/>
              <a:cs typeface="Proxima Nova"/>
            </a:endParaRPr>
          </a:p>
          <a:p>
            <a:pPr marL="380365" indent="-389255">
              <a:spcAft>
                <a:spcPts val="600"/>
              </a:spcAft>
              <a:buClr>
                <a:schemeClr val="dk1"/>
              </a:buClr>
              <a:buSzPts val="1200"/>
              <a:buFont typeface="Arial"/>
              <a:buChar char="•"/>
            </a:pPr>
            <a:r>
              <a:rPr lang="en-US" sz="1600" dirty="0">
                <a:solidFill>
                  <a:schemeClr val="dk1"/>
                </a:solidFill>
                <a:ea typeface="Proxima Nova"/>
                <a:cs typeface="Proxima Nova"/>
                <a:sym typeface="Proxima Nova"/>
              </a:rPr>
              <a:t>Advocate with other senior executives as needed for financing/budget, priorities, and resources</a:t>
            </a:r>
            <a:endParaRPr sz="1600" dirty="0">
              <a:solidFill>
                <a:schemeClr val="dk1"/>
              </a:solidFill>
              <a:ea typeface="Arial"/>
              <a:cs typeface="Arial"/>
            </a:endParaRPr>
          </a:p>
          <a:p>
            <a:pPr marL="380365" indent="-389255">
              <a:spcAft>
                <a:spcPts val="600"/>
              </a:spcAft>
              <a:buClr>
                <a:schemeClr val="dk1"/>
              </a:buClr>
              <a:buSzPts val="1200"/>
              <a:buFont typeface="Arial"/>
              <a:buChar char="•"/>
            </a:pPr>
            <a:r>
              <a:rPr lang="en-US" sz="1600" dirty="0">
                <a:solidFill>
                  <a:schemeClr val="dk1"/>
                </a:solidFill>
                <a:ea typeface="Proxima Nova"/>
                <a:cs typeface="Proxima Nova"/>
                <a:sym typeface="Proxima Nova"/>
              </a:rPr>
              <a:t>Provide ongoing, overarching direction</a:t>
            </a:r>
            <a:endParaRPr sz="1600" dirty="0">
              <a:solidFill>
                <a:schemeClr val="dk1"/>
              </a:solidFill>
              <a:ea typeface="Arial"/>
              <a:cs typeface="Arial"/>
            </a:endParaRPr>
          </a:p>
          <a:p>
            <a:pPr marL="380365" indent="-389255">
              <a:spcAft>
                <a:spcPts val="600"/>
              </a:spcAft>
              <a:buClr>
                <a:schemeClr val="dk1"/>
              </a:buClr>
              <a:buSzPts val="1200"/>
              <a:buFont typeface="Arial"/>
              <a:buChar char="•"/>
            </a:pPr>
            <a:r>
              <a:rPr lang="en-US" sz="1600" dirty="0">
                <a:solidFill>
                  <a:schemeClr val="dk1"/>
                </a:solidFill>
                <a:ea typeface="Proxima Nova"/>
                <a:cs typeface="Proxima Nova"/>
                <a:sym typeface="Proxima Nova"/>
              </a:rPr>
              <a:t>Proactively reinforce adoption</a:t>
            </a:r>
            <a:endParaRPr sz="1600" dirty="0">
              <a:solidFill>
                <a:schemeClr val="dk1"/>
              </a:solidFill>
              <a:ea typeface="Proxima Nova"/>
              <a:cs typeface="Proxima Nova"/>
            </a:endParaRPr>
          </a:p>
        </p:txBody>
      </p:sp>
      <p:cxnSp>
        <p:nvCxnSpPr>
          <p:cNvPr id="382" name="Google Shape;382;p37"/>
          <p:cNvCxnSpPr>
            <a:stCxn id="377" idx="3"/>
          </p:cNvCxnSpPr>
          <p:nvPr/>
        </p:nvCxnSpPr>
        <p:spPr>
          <a:xfrm>
            <a:off x="4426020" y="2117359"/>
            <a:ext cx="755803" cy="0"/>
          </a:xfrm>
          <a:prstGeom prst="straightConnector1">
            <a:avLst/>
          </a:prstGeom>
          <a:noFill/>
          <a:ln w="19050" cap="flat" cmpd="sng">
            <a:solidFill>
              <a:schemeClr val="accent6"/>
            </a:solidFill>
            <a:prstDash val="solid"/>
            <a:round/>
            <a:headEnd type="none" w="sm" len="sm"/>
            <a:tailEnd type="none" w="sm" len="sm"/>
          </a:ln>
        </p:spPr>
      </p:cxnSp>
      <p:sp>
        <p:nvSpPr>
          <p:cNvPr id="384" name="Google Shape;384;p37"/>
          <p:cNvSpPr/>
          <p:nvPr/>
        </p:nvSpPr>
        <p:spPr>
          <a:xfrm>
            <a:off x="1196292" y="4564255"/>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400"/>
            </a:pPr>
            <a:r>
              <a:rPr lang="en-US" sz="1870" dirty="0">
                <a:solidFill>
                  <a:schemeClr val="tx2">
                    <a:lumMod val="25000"/>
                    <a:lumOff val="75000"/>
                  </a:schemeClr>
                </a:solidFill>
                <a:ea typeface="Proxima Nova"/>
                <a:cs typeface="Proxima Nova"/>
                <a:sym typeface="Proxima Nova"/>
              </a:rPr>
              <a:t>Project Owners/Power Users/SMEs</a:t>
            </a:r>
            <a:endParaRPr sz="1870" dirty="0">
              <a:solidFill>
                <a:schemeClr val="tx2">
                  <a:lumMod val="25000"/>
                  <a:lumOff val="75000"/>
                </a:schemeClr>
              </a:solidFill>
              <a:ea typeface="Arial"/>
              <a:cs typeface="Arial"/>
              <a:sym typeface="Arial"/>
            </a:endParaRPr>
          </a:p>
        </p:txBody>
      </p:sp>
      <p:sp>
        <p:nvSpPr>
          <p:cNvPr id="385" name="Google Shape;385;p37"/>
          <p:cNvSpPr txBox="1">
            <a:spLocks noGrp="1"/>
          </p:cNvSpPr>
          <p:nvPr>
            <p:ph type="title"/>
          </p:nvPr>
        </p:nvSpPr>
        <p:spPr>
          <a:prstGeom prst="rect">
            <a:avLst/>
          </a:prstGeom>
        </p:spPr>
        <p:txBody>
          <a:bodyPr spcFirstLastPara="1" vert="horz" wrap="square" lIns="0" tIns="0" rIns="0" bIns="0" rtlCol="0" anchor="t" anchorCtr="0">
            <a:noAutofit/>
          </a:bodyPr>
          <a:lstStyle/>
          <a:p>
            <a:pPr>
              <a:spcBef>
                <a:spcPts val="0"/>
              </a:spcBef>
            </a:pPr>
            <a:r>
              <a:rPr lang="en-US" sz="3600">
                <a:solidFill>
                  <a:schemeClr val="accent6"/>
                </a:solidFill>
                <a:latin typeface="Adobe Clean" panose="020B0503020404020204" pitchFamily="34" charset="0"/>
              </a:rPr>
              <a:t>Roles and responsibilities overview</a:t>
            </a:r>
          </a:p>
        </p:txBody>
      </p:sp>
    </p:spTree>
    <p:extLst>
      <p:ext uri="{BB962C8B-B14F-4D97-AF65-F5344CB8AC3E}">
        <p14:creationId xmlns:p14="http://schemas.microsoft.com/office/powerpoint/2010/main" val="881550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8"/>
          <p:cNvSpPr/>
          <p:nvPr/>
        </p:nvSpPr>
        <p:spPr>
          <a:xfrm>
            <a:off x="1196061" y="2711605"/>
            <a:ext cx="3229959" cy="639833"/>
          </a:xfrm>
          <a:prstGeom prst="roundRect">
            <a:avLst>
              <a:gd name="adj" fmla="val 0"/>
            </a:avLst>
          </a:prstGeom>
          <a:solidFill>
            <a:srgbClr val="FFFFFF"/>
          </a:solidFill>
          <a:ln w="1905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66" b="1">
                <a:solidFill>
                  <a:schemeClr val="dk1"/>
                </a:solidFill>
                <a:ea typeface="Proxima Nova"/>
                <a:cs typeface="Proxima Nova"/>
                <a:sym typeface="Proxima Nova"/>
              </a:rPr>
              <a:t>Oversight Team</a:t>
            </a:r>
            <a:endParaRPr sz="1866" b="1">
              <a:solidFill>
                <a:schemeClr val="dk1"/>
              </a:solidFill>
              <a:ea typeface="Proxima Nova"/>
              <a:cs typeface="Proxima Nova"/>
              <a:sym typeface="Proxima Nova"/>
            </a:endParaRPr>
          </a:p>
        </p:txBody>
      </p:sp>
      <p:sp>
        <p:nvSpPr>
          <p:cNvPr id="391" name="Google Shape;391;p38"/>
          <p:cNvSpPr/>
          <p:nvPr/>
        </p:nvSpPr>
        <p:spPr>
          <a:xfrm>
            <a:off x="1196292" y="1822504"/>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66">
                <a:solidFill>
                  <a:schemeClr val="tx2">
                    <a:lumMod val="25000"/>
                    <a:lumOff val="75000"/>
                  </a:schemeClr>
                </a:solidFill>
                <a:ea typeface="Proxima Nova"/>
                <a:cs typeface="Proxima Nova"/>
                <a:sym typeface="Proxima Nova"/>
              </a:rPr>
              <a:t>Executive Sponsor</a:t>
            </a:r>
            <a:endParaRPr sz="1866">
              <a:solidFill>
                <a:schemeClr val="tx2">
                  <a:lumMod val="25000"/>
                  <a:lumOff val="75000"/>
                </a:schemeClr>
              </a:solidFill>
              <a:ea typeface="Proxima Nova"/>
              <a:cs typeface="Proxima Nova"/>
              <a:sym typeface="Proxima Nova"/>
            </a:endParaRPr>
          </a:p>
        </p:txBody>
      </p:sp>
      <p:sp>
        <p:nvSpPr>
          <p:cNvPr id="392" name="Google Shape;392;p38"/>
          <p:cNvSpPr/>
          <p:nvPr/>
        </p:nvSpPr>
        <p:spPr>
          <a:xfrm>
            <a:off x="1196292" y="3641996"/>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200"/>
            </a:pPr>
            <a:r>
              <a:rPr lang="en-US" sz="1870">
                <a:solidFill>
                  <a:schemeClr val="tx2">
                    <a:lumMod val="25000"/>
                    <a:lumOff val="75000"/>
                  </a:schemeClr>
                </a:solidFill>
                <a:ea typeface="Proxima Nova"/>
                <a:cs typeface="Proxima Nova"/>
                <a:sym typeface="Proxima Nova"/>
              </a:rPr>
              <a:t>System Administrator(s)</a:t>
            </a:r>
            <a:endParaRPr sz="1870">
              <a:solidFill>
                <a:schemeClr val="tx2">
                  <a:lumMod val="25000"/>
                  <a:lumOff val="75000"/>
                </a:schemeClr>
              </a:solidFill>
              <a:ea typeface="Proxima Nova"/>
              <a:cs typeface="Proxima Nova"/>
              <a:sym typeface="Proxima Nova"/>
            </a:endParaRPr>
          </a:p>
        </p:txBody>
      </p:sp>
      <p:sp>
        <p:nvSpPr>
          <p:cNvPr id="393" name="Google Shape;393;p38"/>
          <p:cNvSpPr/>
          <p:nvPr/>
        </p:nvSpPr>
        <p:spPr>
          <a:xfrm>
            <a:off x="5181839" y="1780628"/>
            <a:ext cx="6247573" cy="2862854"/>
          </a:xfrm>
          <a:prstGeom prst="rect">
            <a:avLst/>
          </a:prstGeom>
          <a:solidFill>
            <a:srgbClr val="FFFFFF"/>
          </a:solidFill>
          <a:ln w="1905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pPr>
              <a:buClr>
                <a:srgbClr val="000000"/>
              </a:buClr>
              <a:buSzPts val="1400"/>
            </a:pPr>
            <a:endParaRPr sz="1866">
              <a:solidFill>
                <a:srgbClr val="000000"/>
              </a:solidFill>
              <a:ea typeface="Proxima Nova"/>
              <a:cs typeface="Proxima Nova"/>
              <a:sym typeface="Proxima Nova"/>
            </a:endParaRPr>
          </a:p>
        </p:txBody>
      </p:sp>
      <p:sp>
        <p:nvSpPr>
          <p:cNvPr id="394" name="Google Shape;394;p38"/>
          <p:cNvSpPr txBox="1"/>
          <p:nvPr/>
        </p:nvSpPr>
        <p:spPr>
          <a:xfrm>
            <a:off x="5181706" y="1884788"/>
            <a:ext cx="6247573" cy="2824464"/>
          </a:xfrm>
          <a:prstGeom prst="rect">
            <a:avLst/>
          </a:prstGeom>
          <a:noFill/>
          <a:ln>
            <a:noFill/>
          </a:ln>
        </p:spPr>
        <p:txBody>
          <a:bodyPr spcFirstLastPara="1" wrap="square" lIns="121868" tIns="121868" rIns="121868" bIns="121868" anchor="t" anchorCtr="0">
            <a:noAutofit/>
          </a:bodyPr>
          <a:lstStyle/>
          <a:p>
            <a:pPr>
              <a:spcAft>
                <a:spcPts val="600"/>
              </a:spcAft>
              <a:buClr>
                <a:srgbClr val="000000"/>
              </a:buClr>
              <a:buSzPts val="1250"/>
            </a:pPr>
            <a:r>
              <a:rPr lang="en-US" sz="1600" dirty="0">
                <a:solidFill>
                  <a:schemeClr val="dk1"/>
                </a:solidFill>
                <a:ea typeface="Proxima Nova"/>
                <a:cs typeface="Proxima Nova"/>
                <a:sym typeface="Proxima Nova"/>
              </a:rPr>
              <a:t>As a group:</a:t>
            </a:r>
            <a:endParaRPr lang="en-US" sz="1600" dirty="0">
              <a:solidFill>
                <a:schemeClr val="dk1"/>
              </a:solidFill>
              <a:ea typeface="Arial"/>
              <a:cs typeface="Arial"/>
            </a:endParaRPr>
          </a:p>
          <a:p>
            <a:pPr marL="837565" lvl="1" indent="-389255">
              <a:spcAft>
                <a:spcPts val="600"/>
              </a:spcAft>
              <a:buClr>
                <a:schemeClr val="dk1"/>
              </a:buClr>
              <a:buSzPts val="1200"/>
              <a:buFont typeface="Arial"/>
              <a:buChar char="•"/>
            </a:pPr>
            <a:r>
              <a:rPr lang="en-US" sz="1600" dirty="0">
                <a:solidFill>
                  <a:schemeClr val="dk1"/>
                </a:solidFill>
                <a:ea typeface="Proxima Nova"/>
                <a:cs typeface="Proxima Nova"/>
                <a:sym typeface="Proxima Nova"/>
              </a:rPr>
              <a:t>Provide approval and oversight of policies created to support work across organizational groups</a:t>
            </a:r>
            <a:endParaRPr sz="1600" dirty="0">
              <a:solidFill>
                <a:schemeClr val="dk1"/>
              </a:solidFill>
              <a:ea typeface="Arial"/>
              <a:cs typeface="Arial"/>
            </a:endParaRPr>
          </a:p>
          <a:p>
            <a:pPr marL="837565" lvl="1" indent="-389255">
              <a:spcAft>
                <a:spcPts val="600"/>
              </a:spcAft>
              <a:buClr>
                <a:schemeClr val="dk1"/>
              </a:buClr>
              <a:buSzPts val="1200"/>
              <a:buFont typeface="Arial"/>
              <a:buChar char="•"/>
            </a:pPr>
            <a:r>
              <a:rPr lang="en-US" sz="1600" dirty="0">
                <a:solidFill>
                  <a:schemeClr val="dk1"/>
                </a:solidFill>
                <a:ea typeface="Proxima Nova"/>
                <a:cs typeface="Proxima Nova"/>
                <a:sym typeface="Proxima Nova"/>
              </a:rPr>
              <a:t>Define and approve the plan for system permissions to System Admins, Group Admins and User Roles</a:t>
            </a:r>
            <a:endParaRPr sz="1600" dirty="0">
              <a:solidFill>
                <a:schemeClr val="dk1"/>
              </a:solidFill>
              <a:ea typeface="Arial"/>
              <a:cs typeface="Arial"/>
            </a:endParaRPr>
          </a:p>
          <a:p>
            <a:pPr marL="837565" lvl="1" indent="-389255">
              <a:spcAft>
                <a:spcPts val="600"/>
              </a:spcAft>
              <a:buClr>
                <a:schemeClr val="dk1"/>
              </a:buClr>
              <a:buSzPts val="1200"/>
              <a:buFont typeface="Arial"/>
              <a:buChar char="•"/>
            </a:pPr>
            <a:r>
              <a:rPr lang="en-US" sz="1600" dirty="0">
                <a:solidFill>
                  <a:schemeClr val="dk1"/>
                </a:solidFill>
                <a:ea typeface="Proxima Nova"/>
                <a:cs typeface="Proxima Nova"/>
                <a:sym typeface="Proxima Nova"/>
              </a:rPr>
              <a:t>Create a forum where groups communicate and share their Adobe Workfront goals and activities; coordinate Change Management as needed</a:t>
            </a:r>
            <a:endParaRPr sz="1600" dirty="0">
              <a:solidFill>
                <a:schemeClr val="dk1"/>
              </a:solidFill>
              <a:ea typeface="Arial"/>
              <a:cs typeface="Arial"/>
            </a:endParaRPr>
          </a:p>
          <a:p>
            <a:pPr marL="837565" lvl="1" indent="-389255">
              <a:spcAft>
                <a:spcPts val="600"/>
              </a:spcAft>
              <a:buClr>
                <a:schemeClr val="dk1"/>
              </a:buClr>
              <a:buSzPts val="1200"/>
              <a:buFont typeface="Arial"/>
              <a:buChar char="•"/>
            </a:pPr>
            <a:r>
              <a:rPr lang="en-US" sz="1600" dirty="0">
                <a:solidFill>
                  <a:schemeClr val="dk1"/>
                </a:solidFill>
                <a:ea typeface="Proxima Nova"/>
                <a:cs typeface="Proxima Nova"/>
                <a:sym typeface="Proxima Nova"/>
              </a:rPr>
              <a:t>Guide the governance plan towards Maturity</a:t>
            </a:r>
            <a:endParaRPr sz="1600" dirty="0">
              <a:solidFill>
                <a:schemeClr val="dk1"/>
              </a:solidFill>
              <a:ea typeface="Proxima Nova"/>
              <a:cs typeface="Proxima Nova"/>
            </a:endParaRPr>
          </a:p>
        </p:txBody>
      </p:sp>
      <p:cxnSp>
        <p:nvCxnSpPr>
          <p:cNvPr id="395" name="Google Shape;395;p38"/>
          <p:cNvCxnSpPr>
            <a:stCxn id="390" idx="3"/>
          </p:cNvCxnSpPr>
          <p:nvPr/>
        </p:nvCxnSpPr>
        <p:spPr>
          <a:xfrm>
            <a:off x="4426020" y="3031521"/>
            <a:ext cx="755803" cy="0"/>
          </a:xfrm>
          <a:prstGeom prst="straightConnector1">
            <a:avLst/>
          </a:prstGeom>
          <a:noFill/>
          <a:ln w="19050" cap="flat" cmpd="sng">
            <a:solidFill>
              <a:schemeClr val="accent6"/>
            </a:solidFill>
            <a:prstDash val="solid"/>
            <a:round/>
            <a:headEnd type="none" w="sm" len="sm"/>
            <a:tailEnd type="none" w="sm" len="sm"/>
          </a:ln>
        </p:spPr>
      </p:cxnSp>
      <p:sp>
        <p:nvSpPr>
          <p:cNvPr id="397" name="Google Shape;397;p38"/>
          <p:cNvSpPr/>
          <p:nvPr/>
        </p:nvSpPr>
        <p:spPr>
          <a:xfrm>
            <a:off x="1196292" y="4602331"/>
            <a:ext cx="3229559" cy="639833"/>
          </a:xfrm>
          <a:prstGeom prst="roundRect">
            <a:avLst>
              <a:gd name="adj" fmla="val 0"/>
            </a:avLst>
          </a:prstGeom>
          <a:solidFill>
            <a:schemeClr val="lt2"/>
          </a:solidFill>
          <a:ln w="9525" cap="flat" cmpd="sng">
            <a:solidFill>
              <a:schemeClr val="tx2">
                <a:lumMod val="25000"/>
                <a:lumOff val="75000"/>
              </a:schemeClr>
            </a:solidFill>
            <a:prstDash val="solid"/>
            <a:round/>
            <a:headEnd type="none" w="sm" len="sm"/>
            <a:tailEnd type="none" w="sm" len="sm"/>
          </a:ln>
        </p:spPr>
        <p:txBody>
          <a:bodyPr spcFirstLastPara="1" wrap="square" lIns="121868" tIns="121868" rIns="121868" bIns="121868" anchor="ctr" anchorCtr="0">
            <a:noAutofit/>
          </a:bodyPr>
          <a:lstStyle/>
          <a:p>
            <a:pPr algn="ctr">
              <a:buClr>
                <a:srgbClr val="000000"/>
              </a:buClr>
              <a:buSzPts val="1400"/>
            </a:pPr>
            <a:r>
              <a:rPr lang="en-US" sz="1870">
                <a:solidFill>
                  <a:schemeClr val="tx2">
                    <a:lumMod val="25000"/>
                    <a:lumOff val="75000"/>
                  </a:schemeClr>
                </a:solidFill>
                <a:ea typeface="Proxima Nova"/>
                <a:cs typeface="Proxima Nova"/>
                <a:sym typeface="Proxima Nova"/>
              </a:rPr>
              <a:t>Project Owners/Power Users/SMEs</a:t>
            </a:r>
            <a:endParaRPr sz="1870">
              <a:solidFill>
                <a:schemeClr val="tx2">
                  <a:lumMod val="25000"/>
                  <a:lumOff val="75000"/>
                </a:schemeClr>
              </a:solidFill>
              <a:ea typeface="Arial"/>
              <a:cs typeface="Arial"/>
              <a:sym typeface="Arial"/>
            </a:endParaRPr>
          </a:p>
        </p:txBody>
      </p:sp>
      <p:sp>
        <p:nvSpPr>
          <p:cNvPr id="5" name="Google Shape;385;p37">
            <a:extLst>
              <a:ext uri="{FF2B5EF4-FFF2-40B4-BE49-F238E27FC236}">
                <a16:creationId xmlns:a16="http://schemas.microsoft.com/office/drawing/2014/main" id="{E13781E1-BBEC-4A0E-953F-85C80344CA39}"/>
              </a:ext>
            </a:extLst>
          </p:cNvPr>
          <p:cNvSpPr txBox="1">
            <a:spLocks noGrp="1"/>
          </p:cNvSpPr>
          <p:nvPr>
            <p:ph type="title"/>
          </p:nvPr>
        </p:nvSpPr>
        <p:spPr>
          <a:prstGeom prst="rect">
            <a:avLst/>
          </a:prstGeom>
        </p:spPr>
        <p:txBody>
          <a:bodyPr spcFirstLastPara="1" vert="horz" wrap="square" lIns="0" tIns="0" rIns="0" bIns="0" rtlCol="0" anchor="t" anchorCtr="0">
            <a:noAutofit/>
          </a:bodyPr>
          <a:lstStyle/>
          <a:p>
            <a:pPr>
              <a:spcBef>
                <a:spcPts val="0"/>
              </a:spcBef>
            </a:pPr>
            <a:r>
              <a:rPr lang="en-US" sz="3600">
                <a:solidFill>
                  <a:schemeClr val="accent6"/>
                </a:solidFill>
                <a:latin typeface="Adobe Clean" panose="020B0503020404020204" pitchFamily="34" charset="0"/>
              </a:rPr>
              <a:t>Roles and responsibilities overview</a:t>
            </a:r>
          </a:p>
        </p:txBody>
      </p:sp>
    </p:spTree>
    <p:extLst>
      <p:ext uri="{BB962C8B-B14F-4D97-AF65-F5344CB8AC3E}">
        <p14:creationId xmlns:p14="http://schemas.microsoft.com/office/powerpoint/2010/main" val="4157778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5545</TotalTime>
  <Words>1645</Words>
  <Application>Microsoft Macintosh PowerPoint</Application>
  <PresentationFormat>Widescreen</PresentationFormat>
  <Paragraphs>216</Paragraphs>
  <Slides>18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Adobe Clean</vt:lpstr>
      <vt:lpstr>Adobe Clean Light</vt:lpstr>
      <vt:lpstr>Arial</vt:lpstr>
      <vt:lpstr>Calibri</vt:lpstr>
      <vt:lpstr>Calibri Light</vt:lpstr>
      <vt:lpstr>Proxima Nova</vt:lpstr>
      <vt:lpstr>Wingdings</vt:lpstr>
      <vt:lpstr>Office Theme</vt:lpstr>
      <vt:lpstr> Basic Adobe Workfront Governance Plan</vt:lpstr>
      <vt:lpstr>A governance plan drives the right kind of change</vt:lpstr>
      <vt:lpstr>PowerPoint Presentation</vt:lpstr>
      <vt:lpstr>PowerPoint Presentation</vt:lpstr>
      <vt:lpstr>What is right for your organization? </vt:lpstr>
      <vt:lpstr>Identify Stakeholders</vt:lpstr>
      <vt:lpstr>Identify stakeholders for your oversight team</vt:lpstr>
      <vt:lpstr>Roles and responsibilities overview</vt:lpstr>
      <vt:lpstr>Roles and responsibilities overview</vt:lpstr>
      <vt:lpstr>Roles and responsibilities overview</vt:lpstr>
      <vt:lpstr>Roles and responsibilities overview</vt:lpstr>
      <vt:lpstr>PowerPoint Presentation</vt:lpstr>
      <vt:lpstr>Define your Goals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Adobe Workfront Governance Plan</dc:title>
  <dc:creator>Steve Teitelbaum</dc:creator>
  <cp:lastModifiedBy>Steve Teitelbaum</cp:lastModifiedBy>
  <cp:revision>1</cp:revision>
  <dcterms:created xsi:type="dcterms:W3CDTF">2024-02-16T19:10:21Z</dcterms:created>
  <dcterms:modified xsi:type="dcterms:W3CDTF">2025-09-22T17:43:24Z</dcterms:modified>
</cp:coreProperties>
</file>